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1" r:id="rId1"/>
  </p:sldMasterIdLst>
  <p:notesMasterIdLst>
    <p:notesMasterId r:id="rId6"/>
  </p:notesMasterIdLst>
  <p:sldIdLst>
    <p:sldId id="365" r:id="rId2"/>
    <p:sldId id="362" r:id="rId3"/>
    <p:sldId id="363" r:id="rId4"/>
    <p:sldId id="3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Vidutinis stili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14" autoAdjust="0"/>
    <p:restoredTop sz="98029" autoAdjust="0"/>
  </p:normalViewPr>
  <p:slideViewPr>
    <p:cSldViewPr snapToGrid="0" showGuides="1">
      <p:cViewPr varScale="1">
        <p:scale>
          <a:sx n="70" d="100"/>
          <a:sy n="70" d="100"/>
        </p:scale>
        <p:origin x="7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5" name="Antraštės vietos rezervavimo ženklas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63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CE4-1563-4154-AAA4-359E9E6CE18C}" type="datetime4">
              <a:rPr lang="lt-LT" smtClean="0"/>
              <a:pPr/>
              <a:t>2021 m. vasario 12 d.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Gargždų „Minijos“ progimnazija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1267-83A3-46AF-8A8E-304CD97637C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7219-06F6-4B47-BE9E-058EA3CCDFB0}" type="datetime4">
              <a:rPr lang="lt-LT" smtClean="0"/>
              <a:pPr/>
              <a:t>2021 m. vasario 12 d.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Gargždų „Minijos“ progimnazija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1267-83A3-46AF-8A8E-304CD97637C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8C5C-89B8-45F5-834E-D539BA5CE688}" type="datetime4">
              <a:rPr lang="lt-LT" smtClean="0"/>
              <a:pPr/>
              <a:t>2021 m. vasario 12 d.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Gargždų „Minijos“ progimnazija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1267-83A3-46AF-8A8E-304CD97637C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AAAC-8C6E-4F93-993C-E1D555DFD040}" type="datetime4">
              <a:rPr lang="lt-LT" smtClean="0"/>
              <a:pPr/>
              <a:t>2021 m. vasario 12 d.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Gargždų „Minijos“ progimnazija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1267-83A3-46AF-8A8E-304CD97637C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638F-DF45-4749-A2D7-1DBA82759F28}" type="datetime4">
              <a:rPr lang="lt-LT" smtClean="0"/>
              <a:pPr/>
              <a:t>2021 m. vasario 12 d.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Gargždų „Minijos“ progimnazija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1267-83A3-46AF-8A8E-304CD97637C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174D4-62D7-4217-A92A-226B26210F6C}" type="datetime4">
              <a:rPr lang="lt-LT" smtClean="0"/>
              <a:pPr/>
              <a:t>2021 m. vasario 12 d.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Gargždų „Minijos“ progimnazija</a:t>
            </a:r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1267-83A3-46AF-8A8E-304CD97637C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9BEA-5938-49C5-B7C5-AC02167394A0}" type="datetime4">
              <a:rPr lang="lt-LT" smtClean="0"/>
              <a:pPr/>
              <a:t>2021 m. vasario 12 d.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Gargždų „Minijos“ progimnazija</a:t>
            </a:r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1267-83A3-46AF-8A8E-304CD97637C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8B3AB-1AA8-455D-B010-4DC16BDF6DCA}" type="datetime4">
              <a:rPr lang="lt-LT" smtClean="0"/>
              <a:pPr/>
              <a:t>2021 m. vasario 12 d.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Gargždų „Minijos“ progimnazija</a:t>
            </a:r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1267-83A3-46AF-8A8E-304CD97637C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F2CD-5468-4A22-98EC-94224A638B42}" type="datetime4">
              <a:rPr lang="lt-LT" smtClean="0"/>
              <a:pPr/>
              <a:t>2021 m. vasario 12 d.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Gargždų „Minijos“ progimnazija</a:t>
            </a:r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1267-83A3-46AF-8A8E-304CD97637C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39" y="57330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83391"/>
            <a:ext cx="5111750" cy="42427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0687"/>
            <a:ext cx="3008313" cy="4215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EE49D-4F0C-474A-9144-29963564E6EB}" type="datetime4">
              <a:rPr lang="lt-LT" smtClean="0"/>
              <a:pPr/>
              <a:t>2021 m. vasario 12 d.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Gargždų „Minijos“ progimnazija</a:t>
            </a:r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1267-83A3-46AF-8A8E-304CD97637C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A51D-BBE2-41B3-9A22-DD66AAB04878}" type="datetime4">
              <a:rPr lang="lt-LT" smtClean="0"/>
              <a:pPr/>
              <a:t>2021 m. vasario 12 d.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Gargždų „Minijos“ progimnazija</a:t>
            </a:r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1267-83A3-46AF-8A8E-304CD97637C5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756"/>
            <a:ext cx="9144000" cy="6858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61246"/>
            <a:ext cx="71855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319" y="2033516"/>
            <a:ext cx="8065828" cy="4092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1664" y="64245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621EF-D1BD-4D3C-B38A-76E17134C500}" type="datetime4">
              <a:rPr lang="lt-LT" smtClean="0"/>
              <a:pPr/>
              <a:t>2021 m. vasario 12 d.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2131" y="6410942"/>
            <a:ext cx="4449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lt-LT" dirty="0" smtClean="0"/>
              <a:t>Gargždų „Minijos“ progimnazija</a:t>
            </a:r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41904" y="64109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F1267-83A3-46AF-8A8E-304CD97637C5}" type="slidenum">
              <a:rPr lang="lt-LT" smtClean="0"/>
              <a:pPr/>
              <a:t>‹#›</a:t>
            </a:fld>
            <a:endParaRPr lang="lt-L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26233081_214790202398406_573347856203944557_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864" y="3973683"/>
            <a:ext cx="8458757" cy="25504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4" name="Title 23"/>
          <p:cNvSpPr>
            <a:spLocks noGrp="1"/>
          </p:cNvSpPr>
          <p:nvPr>
            <p:ph type="ctrTitle"/>
          </p:nvPr>
        </p:nvSpPr>
        <p:spPr>
          <a:xfrm>
            <a:off x="332864" y="1613140"/>
            <a:ext cx="8456293" cy="2151433"/>
          </a:xfrm>
        </p:spPr>
        <p:txBody>
          <a:bodyPr>
            <a:noAutofit/>
          </a:bodyPr>
          <a:lstStyle/>
          <a:p>
            <a:r>
              <a:rPr lang="lt-LT" sz="3600" b="1" dirty="0" smtClean="0"/>
              <a:t/>
            </a:r>
            <a:br>
              <a:rPr lang="lt-LT" sz="3600" b="1" dirty="0" smtClean="0"/>
            </a:br>
            <a:r>
              <a:rPr lang="lt-LT" sz="3600" b="1" dirty="0" smtClean="0"/>
              <a:t>Mokyklos įsivertinimo ir pažangos anketa</a:t>
            </a:r>
            <a:br>
              <a:rPr lang="lt-LT" sz="3600" b="1" dirty="0" smtClean="0"/>
            </a:br>
            <a:r>
              <a:rPr lang="lt-LT" sz="3600" b="1" dirty="0" smtClean="0"/>
              <a:t> 2019 - 2020 m. </a:t>
            </a:r>
            <a:endParaRPr lang="lt-LT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F9362-019C-48BC-9F94-ECD96FA41E3D}" type="datetime4">
              <a:rPr lang="lt-LT" smtClean="0"/>
              <a:pPr/>
              <a:t>2021 m. vasario 12 d.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Gargždų „Minijos“ progimnazija</a:t>
            </a:r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1267-83A3-46AF-8A8E-304CD97637C5}" type="slidenum">
              <a:rPr lang="lt-LT" smtClean="0"/>
              <a:pPr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824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 smtClean="0"/>
              <a:t>Tėvų(globėjų) apklausos 5 aukščiausios ir žemiausios </a:t>
            </a:r>
            <a:r>
              <a:rPr lang="lt-LT" sz="3200" b="1" dirty="0" smtClean="0"/>
              <a:t>vertės</a:t>
            </a:r>
            <a:endParaRPr lang="lt-LT" sz="3200" b="1" dirty="0"/>
          </a:p>
        </p:txBody>
      </p:sp>
      <p:pic>
        <p:nvPicPr>
          <p:cNvPr id="7" name="Content Placeholder 6" descr="tėva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726" y="2139193"/>
            <a:ext cx="8439323" cy="370793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AAAC-8C6E-4F93-993C-E1D555DFD040}" type="datetime4">
              <a:rPr lang="lt-LT" smtClean="0"/>
              <a:pPr/>
              <a:t>2021 m. vasario 12 d.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Gargždų „Minijos“ progimnazija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1267-83A3-46AF-8A8E-304CD97637C5}" type="slidenum">
              <a:rPr lang="lt-LT" smtClean="0"/>
              <a:pPr/>
              <a:t>2</a:t>
            </a:fld>
            <a:endParaRPr lang="lt-LT"/>
          </a:p>
        </p:txBody>
      </p:sp>
      <p:sp>
        <p:nvSpPr>
          <p:cNvPr id="3" name="Stačiakampis 2"/>
          <p:cNvSpPr/>
          <p:nvPr/>
        </p:nvSpPr>
        <p:spPr>
          <a:xfrm>
            <a:off x="4064553" y="3244334"/>
            <a:ext cx="1014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/>
              <a:t>svetainei</a:t>
            </a:r>
          </a:p>
        </p:txBody>
      </p:sp>
      <p:sp>
        <p:nvSpPr>
          <p:cNvPr id="8" name="Stačiakampis 7"/>
          <p:cNvSpPr/>
          <p:nvPr/>
        </p:nvSpPr>
        <p:spPr>
          <a:xfrm>
            <a:off x="4064553" y="3244334"/>
            <a:ext cx="1014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/>
              <a:t>svetainei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4000" b="1" dirty="0" smtClean="0"/>
              <a:t>Mokinių  apklausos 5 aukščiausios ir žemiausios </a:t>
            </a:r>
            <a:r>
              <a:rPr lang="lt-LT" sz="4000" b="1" dirty="0" smtClean="0"/>
              <a:t>vertės</a:t>
            </a:r>
            <a:endParaRPr lang="lt-LT" dirty="0"/>
          </a:p>
        </p:txBody>
      </p:sp>
      <p:pic>
        <p:nvPicPr>
          <p:cNvPr id="7" name="Content Placeholder 6" descr="mokinia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728" y="2374084"/>
            <a:ext cx="8195898" cy="320459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AAAC-8C6E-4F93-993C-E1D555DFD040}" type="datetime4">
              <a:rPr lang="lt-LT" smtClean="0"/>
              <a:pPr/>
              <a:t>2021 m. vasario 12 d.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Gargždų „Minijos“ progimnazija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1267-83A3-46AF-8A8E-304CD97637C5}" type="slidenum">
              <a:rPr lang="lt-LT" smtClean="0"/>
              <a:pPr/>
              <a:t>3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b="1" dirty="0" smtClean="0"/>
              <a:t>Mokytojų  apklausos 5 aukščiausios ir žemiausios </a:t>
            </a:r>
            <a:r>
              <a:rPr lang="lt-LT" sz="3600" b="1" dirty="0" smtClean="0"/>
              <a:t>vertės</a:t>
            </a:r>
            <a:endParaRPr lang="lt-LT" sz="3600" b="1" dirty="0"/>
          </a:p>
        </p:txBody>
      </p:sp>
      <p:pic>
        <p:nvPicPr>
          <p:cNvPr id="7" name="Content Placeholder 6" descr="mokytoja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950" y="2374084"/>
            <a:ext cx="8456102" cy="364082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AAAC-8C6E-4F93-993C-E1D555DFD040}" type="datetime4">
              <a:rPr lang="lt-LT" smtClean="0"/>
              <a:pPr/>
              <a:t>2021 m. vasario 12 d.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Gargždų „Minijos“ progimnazija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1267-83A3-46AF-8A8E-304CD97637C5}" type="slidenum">
              <a:rPr lang="lt-LT" smtClean="0"/>
              <a:pPr/>
              <a:t>4</a:t>
            </a:fld>
            <a:endParaRPr lang="lt-L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rgždų Minijos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</TotalTime>
  <Words>52</Words>
  <Application>Microsoft Office PowerPoint</Application>
  <PresentationFormat>Demonstracija ekrane (4:3)</PresentationFormat>
  <Paragraphs>18</Paragraphs>
  <Slides>4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7" baseType="lpstr">
      <vt:lpstr>Arial</vt:lpstr>
      <vt:lpstr>Calibri</vt:lpstr>
      <vt:lpstr>Gargždų Minijos 2</vt:lpstr>
      <vt:lpstr> Mokyklos įsivertinimo ir pažangos anketa  2019 - 2020 m. </vt:lpstr>
      <vt:lpstr>Tėvų(globėjų) apklausos 5 aukščiausios ir žemiausios vertės</vt:lpstr>
      <vt:lpstr>Mokinių  apklausos 5 aukščiausios ir žemiausios vertės</vt:lpstr>
      <vt:lpstr>Mokytojų  apklausos 5 aukščiausios ir žemiausios vertės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Gargždų „Minijos“  progimnazija</dc:title>
  <dc:creator>Asus</dc:creator>
  <dc:description>© Copyright PresentationGo.com</dc:description>
  <cp:lastModifiedBy>Windows User</cp:lastModifiedBy>
  <cp:revision>70</cp:revision>
  <dcterms:created xsi:type="dcterms:W3CDTF">2018-10-16T20:07:50Z</dcterms:created>
  <dcterms:modified xsi:type="dcterms:W3CDTF">2021-02-12T07:11:32Z</dcterms:modified>
</cp:coreProperties>
</file>