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60" r:id="rId6"/>
    <p:sldId id="259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7"/>
  </p:normalViewPr>
  <p:slideViewPr>
    <p:cSldViewPr>
      <p:cViewPr varScale="1">
        <p:scale>
          <a:sx n="101" d="100"/>
          <a:sy n="101" d="100"/>
        </p:scale>
        <p:origin x="186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90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5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1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3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6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0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9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4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8FC80-76B0-43B4-9CC7-9CC3C9434209}" type="datetimeFigureOut">
              <a:rPr lang="en-US" smtClean="0"/>
              <a:t>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45065-8024-4633-AF4C-A27259F70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6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5495" y="-76200"/>
            <a:ext cx="7696200" cy="1295399"/>
          </a:xfrm>
        </p:spPr>
        <p:txBody>
          <a:bodyPr>
            <a:normAutofit fontScale="90000"/>
          </a:bodyPr>
          <a:lstStyle/>
          <a:p>
            <a:br>
              <a:rPr lang="lt-LT" dirty="0"/>
            </a:br>
            <a:br>
              <a:rPr lang="lt-LT" dirty="0"/>
            </a:br>
            <a:br>
              <a:rPr lang="lt-LT" dirty="0"/>
            </a:br>
            <a:br>
              <a:rPr lang="lt-LT" dirty="0"/>
            </a:br>
            <a:r>
              <a:rPr lang="en-US" b="1" dirty="0"/>
              <a:t>My day</a:t>
            </a:r>
            <a:r>
              <a:rPr lang="lt-LT" b="1" dirty="0"/>
              <a:t> with math </a:t>
            </a:r>
            <a:r>
              <a:rPr lang="en-US" b="1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3657600"/>
          </a:xfrm>
        </p:spPr>
        <p:txBody>
          <a:bodyPr>
            <a:normAutofit fontScale="70000" lnSpcReduction="20000"/>
          </a:bodyPr>
          <a:lstStyle/>
          <a:p>
            <a:endParaRPr lang="lt-LT" b="1" dirty="0"/>
          </a:p>
          <a:p>
            <a:endParaRPr lang="lt-LT" b="1" dirty="0"/>
          </a:p>
          <a:p>
            <a:endParaRPr lang="lt-LT" b="1" dirty="0"/>
          </a:p>
          <a:p>
            <a:endParaRPr lang="lt-LT" b="1" dirty="0"/>
          </a:p>
          <a:p>
            <a:r>
              <a:rPr lang="lt-LT" b="1" dirty="0"/>
              <a:t>                                                </a:t>
            </a:r>
          </a:p>
          <a:p>
            <a:endParaRPr lang="lt-LT" b="1" dirty="0"/>
          </a:p>
          <a:p>
            <a:endParaRPr lang="lt-LT" b="1" dirty="0"/>
          </a:p>
          <a:p>
            <a:endParaRPr lang="lt-LT" b="1" dirty="0"/>
          </a:p>
          <a:p>
            <a:endParaRPr lang="lt-LT" b="1" dirty="0"/>
          </a:p>
          <a:p>
            <a:r>
              <a:rPr lang="lt-LT" b="1" dirty="0"/>
              <a:t>                                                                 Erika Stalgytė 4 b </a:t>
            </a:r>
            <a:endParaRPr lang="en-US" b="1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9526"/>
            <a:ext cx="7467600" cy="388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591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52400" y="2365091"/>
            <a:ext cx="8712590" cy="2568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I get up at half past six.</a:t>
            </a:r>
          </a:p>
          <a:p>
            <a:pPr marL="0" indent="0">
              <a:buNone/>
            </a:pPr>
            <a:r>
              <a:rPr lang="en-US" b="1" dirty="0"/>
              <a:t>I brush my teeth, have shower,</a:t>
            </a:r>
            <a:r>
              <a:rPr lang="lt-LT" b="1" dirty="0"/>
              <a:t>  get dressed </a:t>
            </a:r>
            <a:r>
              <a:rPr lang="en-US" b="1" dirty="0"/>
              <a:t>at forty to six. </a:t>
            </a:r>
          </a:p>
          <a:p>
            <a:pPr marL="0" indent="0">
              <a:buNone/>
            </a:pPr>
            <a:r>
              <a:rPr lang="lt-LT" b="1" i="1" dirty="0"/>
              <a:t>6</a:t>
            </a:r>
            <a:r>
              <a:rPr lang="en-US" b="1" i="1" dirty="0"/>
              <a:t>:</a:t>
            </a:r>
            <a:r>
              <a:rPr lang="lt-LT" b="1" i="1" dirty="0"/>
              <a:t>40-6</a:t>
            </a:r>
            <a:r>
              <a:rPr lang="en-US" b="1" i="1" dirty="0"/>
              <a:t>:</a:t>
            </a:r>
            <a:r>
              <a:rPr lang="lt-LT" b="1" i="1" dirty="0"/>
              <a:t>30</a:t>
            </a:r>
            <a:r>
              <a:rPr lang="en-US" b="1" i="1" dirty="0"/>
              <a:t>= 10 min.</a:t>
            </a:r>
            <a:endParaRPr lang="lt-LT" b="1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5429"/>
            <a:ext cx="3326004" cy="170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Vaizdo rezultatas pagal užklausą „dantu sepetukas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49" y="4920734"/>
            <a:ext cx="2597293" cy="193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Vaizdo rezultatas pagal užklausą „vaiko rytas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01134"/>
            <a:ext cx="2573280" cy="171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Vaizdo rezultatas pagal užklausą „vaikas rengiasi rubus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91" y="4648200"/>
            <a:ext cx="2562999" cy="170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Vaizdo rezultatas pagal užklausą „dusas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76800"/>
            <a:ext cx="2133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608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437388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04360"/>
            <a:ext cx="4267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4602797"/>
            <a:ext cx="3200400" cy="1935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2967335"/>
            <a:ext cx="7924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I have breakfast at twenty to seven.</a:t>
            </a:r>
            <a:br>
              <a:rPr lang="en-US" sz="3200" b="1" dirty="0"/>
            </a:br>
            <a:r>
              <a:rPr lang="en-US" sz="3200" b="1" dirty="0"/>
              <a:t>I go to school at ten to eight. </a:t>
            </a:r>
          </a:p>
          <a:p>
            <a:r>
              <a:rPr lang="en-US" sz="3200" b="1" i="1" dirty="0"/>
              <a:t>7:50-6:40=</a:t>
            </a:r>
            <a:r>
              <a:rPr lang="lt-LT" sz="3200" b="1" i="1" dirty="0"/>
              <a:t> </a:t>
            </a:r>
            <a:r>
              <a:rPr lang="en-US" sz="3200" b="1" i="1" dirty="0"/>
              <a:t>1</a:t>
            </a:r>
            <a:r>
              <a:rPr lang="lt-LT" sz="3200" b="1" i="1" dirty="0"/>
              <a:t>h </a:t>
            </a:r>
            <a:r>
              <a:rPr lang="en-US" sz="3200" b="1" i="1" dirty="0"/>
              <a:t>10 min.</a:t>
            </a:r>
          </a:p>
          <a:p>
            <a:endParaRPr lang="en-US" sz="28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9610"/>
            <a:ext cx="4114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990600"/>
            <a:ext cx="3562350" cy="190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38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590800"/>
            <a:ext cx="8458200" cy="20185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800" b="1" dirty="0"/>
              <a:t>The lessons start at ten to eight.  </a:t>
            </a:r>
          </a:p>
          <a:p>
            <a:pPr marL="0" indent="0">
              <a:buNone/>
            </a:pPr>
            <a:r>
              <a:rPr lang="en-US" sz="3800" b="1" dirty="0"/>
              <a:t>I go to the Art lesson at two o’clock. </a:t>
            </a:r>
          </a:p>
          <a:p>
            <a:pPr marL="0" indent="0">
              <a:buNone/>
            </a:pPr>
            <a:r>
              <a:rPr lang="en-US" sz="3800" b="1" dirty="0"/>
              <a:t>The Dance lesson starts at three o’clock. </a:t>
            </a:r>
          </a:p>
          <a:p>
            <a:pPr marL="0" indent="0">
              <a:buNone/>
            </a:pPr>
            <a:r>
              <a:rPr lang="en-US" sz="3800" b="1" i="1" dirty="0"/>
              <a:t>16:15-7:50=</a:t>
            </a:r>
            <a:r>
              <a:rPr lang="lt-LT" sz="3800" b="1" i="1" dirty="0"/>
              <a:t> </a:t>
            </a:r>
            <a:r>
              <a:rPr lang="en-US" sz="3800" b="1" i="1" dirty="0"/>
              <a:t>8h 05min.</a:t>
            </a:r>
            <a:endParaRPr lang="en-US" sz="38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"/>
            <a:ext cx="4953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330700"/>
            <a:ext cx="3843337" cy="214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4267200" cy="201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913062"/>
            <a:ext cx="8534400" cy="228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/>
              <a:t>I go home a quarter past four. </a:t>
            </a:r>
          </a:p>
          <a:p>
            <a:pPr marL="0" indent="0">
              <a:buNone/>
            </a:pPr>
            <a:r>
              <a:rPr lang="en-US" sz="3500" b="1" dirty="0"/>
              <a:t>I do my homework at half past five. </a:t>
            </a:r>
          </a:p>
          <a:p>
            <a:pPr marL="0" indent="0">
              <a:buNone/>
            </a:pPr>
            <a:r>
              <a:rPr lang="en-US" sz="3500" b="1" i="1" dirty="0"/>
              <a:t>19:00-16:15=</a:t>
            </a:r>
            <a:r>
              <a:rPr lang="lt-LT" sz="3500" b="1" i="1" dirty="0"/>
              <a:t> </a:t>
            </a:r>
            <a:r>
              <a:rPr lang="en-US" sz="3500" b="1" i="1" dirty="0"/>
              <a:t>2h 45min.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8901"/>
            <a:ext cx="43434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24400"/>
            <a:ext cx="3200400" cy="204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505200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145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62200"/>
            <a:ext cx="8686800" cy="236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 have dinner at seven o’clock. </a:t>
            </a:r>
          </a:p>
          <a:p>
            <a:pPr marL="0" indent="0">
              <a:buNone/>
            </a:pPr>
            <a:r>
              <a:rPr lang="en-US" b="1" dirty="0"/>
              <a:t>I watch TV at half past seven.</a:t>
            </a:r>
            <a:endParaRPr lang="lt-LT" dirty="0"/>
          </a:p>
          <a:p>
            <a:pPr marL="0" indent="0">
              <a:buNone/>
            </a:pPr>
            <a:r>
              <a:rPr lang="en-US" b="1" dirty="0"/>
              <a:t>I talk with my family at nine o’clock.</a:t>
            </a:r>
          </a:p>
          <a:p>
            <a:pPr marL="0" indent="0">
              <a:buNone/>
            </a:pPr>
            <a:r>
              <a:rPr lang="en-US" b="1" i="1" dirty="0"/>
              <a:t>21:30-19:00=</a:t>
            </a:r>
            <a:r>
              <a:rPr lang="lt-LT" b="1" i="1" dirty="0"/>
              <a:t> </a:t>
            </a:r>
            <a:r>
              <a:rPr lang="en-US" b="1" i="1" dirty="0"/>
              <a:t>2h 30min.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4800600" cy="199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92" y="1813560"/>
            <a:ext cx="3048000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95800"/>
            <a:ext cx="49530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182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" y="3124200"/>
            <a:ext cx="8229600" cy="228181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 brush my teeth at half past nine. </a:t>
            </a:r>
          </a:p>
          <a:p>
            <a:pPr marL="0" indent="0">
              <a:buNone/>
            </a:pPr>
            <a:r>
              <a:rPr lang="en-US" b="1" dirty="0"/>
              <a:t>I go to bed at ten o’clock.</a:t>
            </a:r>
          </a:p>
          <a:p>
            <a:pPr marL="0" indent="0">
              <a:buNone/>
            </a:pPr>
            <a:r>
              <a:rPr lang="en-US" b="1" i="1" dirty="0"/>
              <a:t>22:00-21:30=</a:t>
            </a:r>
            <a:r>
              <a:rPr lang="lt-LT" b="1" i="1" dirty="0"/>
              <a:t> </a:t>
            </a:r>
            <a:r>
              <a:rPr lang="en-US" b="1" i="1" dirty="0"/>
              <a:t>30min.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6141"/>
            <a:ext cx="44481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4419600"/>
            <a:ext cx="48768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447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day </a:t>
            </a:r>
            <a:r>
              <a:rPr lang="lt-LT" dirty="0"/>
              <a:t>24 hour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5344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My day lasts</a:t>
            </a:r>
            <a:r>
              <a:rPr lang="lt-LT" b="1" dirty="0"/>
              <a:t>  </a:t>
            </a:r>
            <a:r>
              <a:rPr lang="en-US" b="1" dirty="0"/>
              <a:t>15 hour 30 minutes ( 06:30-22:00)</a:t>
            </a:r>
            <a:endParaRPr lang="lt-LT" b="1" dirty="0"/>
          </a:p>
          <a:p>
            <a:pPr marL="0" indent="0">
              <a:buNone/>
            </a:pPr>
            <a:r>
              <a:rPr lang="en-US" b="1" i="1" dirty="0"/>
              <a:t>10 min.+1</a:t>
            </a:r>
            <a:r>
              <a:rPr lang="lt-LT" b="1" i="1" dirty="0"/>
              <a:t>h </a:t>
            </a:r>
            <a:r>
              <a:rPr lang="en-US" b="1" i="1" dirty="0"/>
              <a:t>10 min.+8h 05min.+2h 45min.+2h 30min.+ 30min.=15 h 30 min.</a:t>
            </a:r>
            <a:endParaRPr lang="lt-LT" b="1" dirty="0"/>
          </a:p>
          <a:p>
            <a:pPr marL="0" indent="0">
              <a:buNone/>
            </a:pPr>
            <a:r>
              <a:rPr lang="lt-LT" b="1" dirty="0"/>
              <a:t>I </a:t>
            </a:r>
            <a:r>
              <a:rPr lang="lt-LT" b="1" dirty="0" err="1"/>
              <a:t>sleep</a:t>
            </a:r>
            <a:r>
              <a:rPr lang="lt-LT" b="1" dirty="0"/>
              <a:t> 8 hour </a:t>
            </a:r>
            <a:r>
              <a:rPr lang="en-US" b="1" dirty="0"/>
              <a:t>30</a:t>
            </a:r>
            <a:r>
              <a:rPr lang="lt-LT" b="1" dirty="0"/>
              <a:t> minutes </a:t>
            </a:r>
            <a:r>
              <a:rPr lang="en-US" b="1" dirty="0"/>
              <a:t>(22:00-06:30)</a:t>
            </a:r>
          </a:p>
          <a:p>
            <a:pPr marL="0" indent="0">
              <a:buNone/>
            </a:pPr>
            <a:r>
              <a:rPr lang="lt-LT" b="1" dirty="0"/>
              <a:t>15</a:t>
            </a:r>
            <a:r>
              <a:rPr lang="en-US" b="1" dirty="0"/>
              <a:t>:30 h</a:t>
            </a:r>
            <a:r>
              <a:rPr lang="lt-LT" b="1" dirty="0"/>
              <a:t>+8</a:t>
            </a:r>
            <a:r>
              <a:rPr lang="en-US" b="1" dirty="0"/>
              <a:t>:30 h </a:t>
            </a:r>
            <a:r>
              <a:rPr lang="lt-LT" b="1" dirty="0"/>
              <a:t> </a:t>
            </a:r>
            <a:r>
              <a:rPr lang="en-US" b="1" dirty="0"/>
              <a:t>= 24 h</a:t>
            </a:r>
            <a:endParaRPr lang="lt-LT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7620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923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524000"/>
          </a:xfrm>
        </p:spPr>
        <p:txBody>
          <a:bodyPr/>
          <a:lstStyle/>
          <a:p>
            <a:r>
              <a:rPr lang="en-US" b="1" dirty="0"/>
              <a:t>Thanks for the attention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6781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686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8470</TotalTime>
  <Words>238</Words>
  <Application>Microsoft Macintosh PowerPoint</Application>
  <PresentationFormat>On-screen Show (4:3)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    My day with math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day 24 hour :</vt:lpstr>
      <vt:lpstr>Thanks for the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day</dc:title>
  <dc:creator>Windows User</dc:creator>
  <cp:lastModifiedBy>Microsoft Office User</cp:lastModifiedBy>
  <cp:revision>29</cp:revision>
  <dcterms:created xsi:type="dcterms:W3CDTF">2020-01-13T19:09:58Z</dcterms:created>
  <dcterms:modified xsi:type="dcterms:W3CDTF">2020-01-25T15:47:19Z</dcterms:modified>
</cp:coreProperties>
</file>