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76" r:id="rId2"/>
    <p:sldId id="277" r:id="rId3"/>
    <p:sldId id="302" r:id="rId4"/>
    <p:sldId id="304" r:id="rId5"/>
    <p:sldId id="308" r:id="rId6"/>
    <p:sldId id="310" r:id="rId7"/>
    <p:sldId id="312" r:id="rId8"/>
    <p:sldId id="314" r:id="rId9"/>
    <p:sldId id="280" r:id="rId10"/>
    <p:sldId id="316" r:id="rId1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2" autoAdjust="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8B1556-5621-4CE0-8C06-64453AE50F3A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3C0ACEF9-E37A-4387-AA53-0330ED4AC7F7}">
      <dgm:prSet phldrT="[Tekstas]"/>
      <dgm:spPr/>
      <dgm:t>
        <a:bodyPr/>
        <a:lstStyle/>
        <a:p>
          <a:r>
            <a:rPr lang="lt-LT" dirty="0" err="1" smtClean="0">
              <a:latin typeface="Arial" charset="0"/>
            </a:rPr>
            <a:t>Pr</a:t>
          </a:r>
          <a:r>
            <a:rPr lang="en-US" dirty="0" err="1" smtClean="0">
              <a:latin typeface="Arial" charset="0"/>
            </a:rPr>
            <a:t>imary</a:t>
          </a:r>
          <a:r>
            <a:rPr lang="en-US" dirty="0" smtClean="0">
              <a:latin typeface="Arial" charset="0"/>
            </a:rPr>
            <a:t> education curriculum</a:t>
          </a:r>
          <a:endParaRPr lang="lt-LT" dirty="0"/>
        </a:p>
      </dgm:t>
    </dgm:pt>
    <dgm:pt modelId="{54B1DDC2-722A-44CE-B689-C40AB53D9806}" type="parTrans" cxnId="{AC4CCA25-AFF3-4A87-B9B9-FDF9886F3E95}">
      <dgm:prSet/>
      <dgm:spPr/>
      <dgm:t>
        <a:bodyPr/>
        <a:lstStyle/>
        <a:p>
          <a:endParaRPr lang="lt-LT"/>
        </a:p>
      </dgm:t>
    </dgm:pt>
    <dgm:pt modelId="{397BA50F-2A1A-4677-B85A-222231E1E936}" type="sibTrans" cxnId="{AC4CCA25-AFF3-4A87-B9B9-FDF9886F3E95}">
      <dgm:prSet/>
      <dgm:spPr/>
      <dgm:t>
        <a:bodyPr/>
        <a:lstStyle/>
        <a:p>
          <a:endParaRPr lang="lt-LT"/>
        </a:p>
      </dgm:t>
    </dgm:pt>
    <dgm:pt modelId="{158B2434-090B-4B2F-A71B-37BB41EFA467}">
      <dgm:prSet phldrT="[Tekstas]"/>
      <dgm:spPr/>
      <dgm:t>
        <a:bodyPr/>
        <a:lstStyle/>
        <a:p>
          <a:r>
            <a:rPr lang="en-US" dirty="0" smtClean="0"/>
            <a:t>pre-primary 1year   Primary 4 years</a:t>
          </a:r>
          <a:endParaRPr lang="lt-LT" dirty="0"/>
        </a:p>
      </dgm:t>
    </dgm:pt>
    <dgm:pt modelId="{96E3E1CB-15B0-40BC-8C53-7423969C6C5B}" type="parTrans" cxnId="{FAD7D134-158E-43C4-8C8B-9C5FE07C876F}">
      <dgm:prSet/>
      <dgm:spPr/>
      <dgm:t>
        <a:bodyPr/>
        <a:lstStyle/>
        <a:p>
          <a:endParaRPr lang="lt-LT"/>
        </a:p>
      </dgm:t>
    </dgm:pt>
    <dgm:pt modelId="{48060097-590E-48D8-8A7D-55B190B1719F}" type="sibTrans" cxnId="{FAD7D134-158E-43C4-8C8B-9C5FE07C876F}">
      <dgm:prSet/>
      <dgm:spPr/>
      <dgm:t>
        <a:bodyPr/>
        <a:lstStyle/>
        <a:p>
          <a:endParaRPr lang="lt-LT"/>
        </a:p>
      </dgm:t>
    </dgm:pt>
    <dgm:pt modelId="{8866AA55-9022-4A9E-B8D8-B2340E3121BF}">
      <dgm:prSet phldrT="[Tekstas]"/>
      <dgm:spPr/>
      <dgm:t>
        <a:bodyPr/>
        <a:lstStyle/>
        <a:p>
          <a:r>
            <a:rPr lang="en-US" dirty="0" smtClean="0">
              <a:latin typeface="Arial" charset="0"/>
            </a:rPr>
            <a:t>Part I  </a:t>
          </a:r>
          <a:r>
            <a:rPr lang="lt-LT" dirty="0" smtClean="0">
              <a:latin typeface="Arial" charset="0"/>
            </a:rPr>
            <a:t>5 - 8 </a:t>
          </a:r>
          <a:r>
            <a:rPr lang="en-US" dirty="0" smtClean="0">
              <a:latin typeface="Arial" charset="0"/>
            </a:rPr>
            <a:t>grades</a:t>
          </a:r>
          <a:endParaRPr lang="lt-LT" dirty="0"/>
        </a:p>
      </dgm:t>
    </dgm:pt>
    <dgm:pt modelId="{7CBFC659-8052-4200-998A-C10C72068EE8}" type="parTrans" cxnId="{B3DDEA01-5E8B-4F44-A121-B6D312C5897B}">
      <dgm:prSet/>
      <dgm:spPr/>
      <dgm:t>
        <a:bodyPr/>
        <a:lstStyle/>
        <a:p>
          <a:endParaRPr lang="lt-LT"/>
        </a:p>
      </dgm:t>
    </dgm:pt>
    <dgm:pt modelId="{2AD93072-784E-4CD8-BFA9-C82BC8411E98}" type="sibTrans" cxnId="{B3DDEA01-5E8B-4F44-A121-B6D312C5897B}">
      <dgm:prSet/>
      <dgm:spPr/>
      <dgm:t>
        <a:bodyPr/>
        <a:lstStyle/>
        <a:p>
          <a:endParaRPr lang="lt-LT"/>
        </a:p>
      </dgm:t>
    </dgm:pt>
    <dgm:pt modelId="{D8F292DA-05C6-4974-BFDF-91B94E22E204}">
      <dgm:prSet phldrT="[Tekstas]"/>
      <dgm:spPr/>
      <dgm:t>
        <a:bodyPr/>
        <a:lstStyle/>
        <a:p>
          <a:r>
            <a:rPr lang="en-US" dirty="0" smtClean="0"/>
            <a:t>Part II  9-10 grades</a:t>
          </a:r>
          <a:endParaRPr lang="lt-LT" dirty="0"/>
        </a:p>
      </dgm:t>
    </dgm:pt>
    <dgm:pt modelId="{2D22DB91-19B6-49B9-8A63-9B3D45981B86}" type="parTrans" cxnId="{BC6DF290-96C1-4887-AA1F-F17044B82525}">
      <dgm:prSet/>
      <dgm:spPr/>
      <dgm:t>
        <a:bodyPr/>
        <a:lstStyle/>
        <a:p>
          <a:endParaRPr lang="lt-LT"/>
        </a:p>
      </dgm:t>
    </dgm:pt>
    <dgm:pt modelId="{C56561E3-1944-4E9C-866F-97CF47A54408}" type="sibTrans" cxnId="{BC6DF290-96C1-4887-AA1F-F17044B82525}">
      <dgm:prSet/>
      <dgm:spPr/>
      <dgm:t>
        <a:bodyPr/>
        <a:lstStyle/>
        <a:p>
          <a:endParaRPr lang="lt-LT"/>
        </a:p>
      </dgm:t>
    </dgm:pt>
    <dgm:pt modelId="{58499416-8934-4A3B-A5C4-291F2F151515}">
      <dgm:prSet phldrT="[Tekstas]"/>
      <dgm:spPr/>
      <dgm:t>
        <a:bodyPr/>
        <a:lstStyle/>
        <a:p>
          <a:r>
            <a:rPr lang="en-US" dirty="0" smtClean="0">
              <a:latin typeface="Arial" charset="0"/>
            </a:rPr>
            <a:t>Secondary education curriculum</a:t>
          </a:r>
          <a:endParaRPr lang="lt-LT" dirty="0"/>
        </a:p>
      </dgm:t>
    </dgm:pt>
    <dgm:pt modelId="{070B5364-E5AC-4949-A678-3800EB218D16}" type="parTrans" cxnId="{B6C291E4-8706-4DF0-A133-2EA001F15E95}">
      <dgm:prSet/>
      <dgm:spPr/>
      <dgm:t>
        <a:bodyPr/>
        <a:lstStyle/>
        <a:p>
          <a:endParaRPr lang="lt-LT"/>
        </a:p>
      </dgm:t>
    </dgm:pt>
    <dgm:pt modelId="{F01D4862-C205-489A-B828-D0D8EF1AA429}" type="sibTrans" cxnId="{B6C291E4-8706-4DF0-A133-2EA001F15E95}">
      <dgm:prSet/>
      <dgm:spPr/>
      <dgm:t>
        <a:bodyPr/>
        <a:lstStyle/>
        <a:p>
          <a:endParaRPr lang="lt-LT"/>
        </a:p>
      </dgm:t>
    </dgm:pt>
    <dgm:pt modelId="{9F703BDD-6BA8-44BE-B545-46E8731ECEAD}">
      <dgm:prSet phldrT="[Tekstas]"/>
      <dgm:spPr/>
      <dgm:t>
        <a:bodyPr/>
        <a:lstStyle/>
        <a:p>
          <a:r>
            <a:rPr lang="en-US" dirty="0" smtClean="0"/>
            <a:t>            Gymnasium </a:t>
          </a:r>
          <a:endParaRPr lang="lt-LT" dirty="0"/>
        </a:p>
      </dgm:t>
    </dgm:pt>
    <dgm:pt modelId="{F430AECF-6B45-4D45-992B-A5E2FD28C0C8}" type="parTrans" cxnId="{8252CE15-59B2-4BE5-8F75-A867221C6769}">
      <dgm:prSet/>
      <dgm:spPr/>
      <dgm:t>
        <a:bodyPr/>
        <a:lstStyle/>
        <a:p>
          <a:endParaRPr lang="lt-LT"/>
        </a:p>
      </dgm:t>
    </dgm:pt>
    <dgm:pt modelId="{4FCBC0D9-6EAA-4656-B1AF-D1803C2000F9}" type="sibTrans" cxnId="{8252CE15-59B2-4BE5-8F75-A867221C6769}">
      <dgm:prSet/>
      <dgm:spPr/>
      <dgm:t>
        <a:bodyPr/>
        <a:lstStyle/>
        <a:p>
          <a:endParaRPr lang="lt-LT"/>
        </a:p>
      </dgm:t>
    </dgm:pt>
    <dgm:pt modelId="{32E09F08-EB8C-4E20-9206-D4DDCDBDD4B6}">
      <dgm:prSet phldrT="[Tekstas]"/>
      <dgm:spPr/>
      <dgm:t>
        <a:bodyPr/>
        <a:lstStyle/>
        <a:p>
          <a:r>
            <a:rPr lang="lt-LT" dirty="0" smtClean="0">
              <a:latin typeface="Arial" charset="0"/>
            </a:rPr>
            <a:t>11 - 12     </a:t>
          </a:r>
          <a:r>
            <a:rPr lang="en-US" dirty="0" smtClean="0">
              <a:latin typeface="Arial" charset="0"/>
            </a:rPr>
            <a:t>grades</a:t>
          </a:r>
          <a:endParaRPr lang="lt-LT" dirty="0"/>
        </a:p>
      </dgm:t>
    </dgm:pt>
    <dgm:pt modelId="{AB152374-5BBE-4F1A-9245-B7BBBA282E7E}" type="parTrans" cxnId="{F9F6C899-18A8-40FF-AC0A-C29AC3EAB50B}">
      <dgm:prSet/>
      <dgm:spPr/>
      <dgm:t>
        <a:bodyPr/>
        <a:lstStyle/>
        <a:p>
          <a:endParaRPr lang="lt-LT"/>
        </a:p>
      </dgm:t>
    </dgm:pt>
    <dgm:pt modelId="{8A204D90-B649-4223-ABD6-180C8419E3B2}" type="sibTrans" cxnId="{F9F6C899-18A8-40FF-AC0A-C29AC3EAB50B}">
      <dgm:prSet/>
      <dgm:spPr/>
      <dgm:t>
        <a:bodyPr/>
        <a:lstStyle/>
        <a:p>
          <a:endParaRPr lang="lt-LT"/>
        </a:p>
      </dgm:t>
    </dgm:pt>
    <dgm:pt modelId="{13309391-769D-42AB-99C3-12CCCD54B38A}">
      <dgm:prSet/>
      <dgm:spPr/>
      <dgm:t>
        <a:bodyPr/>
        <a:lstStyle/>
        <a:p>
          <a:r>
            <a:rPr lang="lt-LT" dirty="0" smtClean="0">
              <a:latin typeface="Arial" charset="0"/>
            </a:rPr>
            <a:t>B</a:t>
          </a:r>
          <a:r>
            <a:rPr lang="en-US" dirty="0" err="1" smtClean="0">
              <a:latin typeface="Arial" charset="0"/>
            </a:rPr>
            <a:t>asic</a:t>
          </a:r>
          <a:r>
            <a:rPr lang="en-US" dirty="0" smtClean="0">
              <a:latin typeface="Arial" charset="0"/>
            </a:rPr>
            <a:t> education curriculum</a:t>
          </a:r>
          <a:endParaRPr lang="lt-LT" dirty="0">
            <a:latin typeface="Arial" charset="0"/>
          </a:endParaRPr>
        </a:p>
      </dgm:t>
    </dgm:pt>
    <dgm:pt modelId="{13B3094B-4BA2-49C4-8D03-78A6AB997AAB}" type="parTrans" cxnId="{DD8961EC-2D1C-4C03-A780-EE3C8485DAA8}">
      <dgm:prSet/>
      <dgm:spPr/>
      <dgm:t>
        <a:bodyPr/>
        <a:lstStyle/>
        <a:p>
          <a:endParaRPr lang="lt-LT"/>
        </a:p>
      </dgm:t>
    </dgm:pt>
    <dgm:pt modelId="{4FFABFD3-D052-4AD7-89E6-71644C8F1FBB}" type="sibTrans" cxnId="{DD8961EC-2D1C-4C03-A780-EE3C8485DAA8}">
      <dgm:prSet/>
      <dgm:spPr/>
      <dgm:t>
        <a:bodyPr/>
        <a:lstStyle/>
        <a:p>
          <a:endParaRPr lang="lt-LT"/>
        </a:p>
      </dgm:t>
    </dgm:pt>
    <dgm:pt modelId="{DA5E16F8-40EF-4576-AAA5-B1BBF9D7074C}" type="pres">
      <dgm:prSet presAssocID="{2E8B1556-5621-4CE0-8C06-64453AE50F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561DD020-0EE9-4777-988D-472B08B2F71A}" type="pres">
      <dgm:prSet presAssocID="{58499416-8934-4A3B-A5C4-291F2F151515}" presName="boxAndChildren" presStyleCnt="0"/>
      <dgm:spPr/>
    </dgm:pt>
    <dgm:pt modelId="{47D5BFAB-53F1-4E86-9579-D1E62C5394E6}" type="pres">
      <dgm:prSet presAssocID="{58499416-8934-4A3B-A5C4-291F2F151515}" presName="parentTextBox" presStyleLbl="node1" presStyleIdx="0" presStyleCnt="3"/>
      <dgm:spPr/>
      <dgm:t>
        <a:bodyPr/>
        <a:lstStyle/>
        <a:p>
          <a:endParaRPr lang="lt-LT"/>
        </a:p>
      </dgm:t>
    </dgm:pt>
    <dgm:pt modelId="{921E4DA2-7261-43D8-AAE5-07AEEE60F355}" type="pres">
      <dgm:prSet presAssocID="{58499416-8934-4A3B-A5C4-291F2F151515}" presName="entireBox" presStyleLbl="node1" presStyleIdx="0" presStyleCnt="3"/>
      <dgm:spPr/>
      <dgm:t>
        <a:bodyPr/>
        <a:lstStyle/>
        <a:p>
          <a:endParaRPr lang="lt-LT"/>
        </a:p>
      </dgm:t>
    </dgm:pt>
    <dgm:pt modelId="{EFCD2B6C-155B-4DC2-B4D4-2D821ECFC638}" type="pres">
      <dgm:prSet presAssocID="{58499416-8934-4A3B-A5C4-291F2F151515}" presName="descendantBox" presStyleCnt="0"/>
      <dgm:spPr/>
    </dgm:pt>
    <dgm:pt modelId="{CDEDAD63-FFAD-4FF0-92E4-124BB27EE868}" type="pres">
      <dgm:prSet presAssocID="{9F703BDD-6BA8-44BE-B545-46E8731ECEAD}" presName="childTextBox" presStyleLbl="fgAccFollowNode1" presStyleIdx="0" presStyleCnt="5" custScaleX="151286" custLinFactNeighborX="13460" custLinFactNeighborY="450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DADB4406-D8A3-4B3B-8062-790A348AD0A6}" type="pres">
      <dgm:prSet presAssocID="{32E09F08-EB8C-4E20-9206-D4DDCDBDD4B6}" presName="childTextBox" presStyleLbl="fgAccFollowNode1" presStyleIdx="1" presStyleCnt="5" custLinFactNeighborX="-10418" custLinFactNeighborY="4504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1EB1FC04-AFDD-4AA5-96F2-E665086CB75E}" type="pres">
      <dgm:prSet presAssocID="{4FFABFD3-D052-4AD7-89E6-71644C8F1FBB}" presName="sp" presStyleCnt="0"/>
      <dgm:spPr/>
    </dgm:pt>
    <dgm:pt modelId="{3BEC3115-3206-4F76-936E-C3E2C57A0805}" type="pres">
      <dgm:prSet presAssocID="{13309391-769D-42AB-99C3-12CCCD54B38A}" presName="arrowAndChildren" presStyleCnt="0"/>
      <dgm:spPr/>
    </dgm:pt>
    <dgm:pt modelId="{D9B6029C-FDC3-48DB-997E-A3DC15D25F55}" type="pres">
      <dgm:prSet presAssocID="{13309391-769D-42AB-99C3-12CCCD54B38A}" presName="parentTextArrow" presStyleLbl="node1" presStyleIdx="0" presStyleCnt="3"/>
      <dgm:spPr/>
      <dgm:t>
        <a:bodyPr/>
        <a:lstStyle/>
        <a:p>
          <a:endParaRPr lang="lt-LT"/>
        </a:p>
      </dgm:t>
    </dgm:pt>
    <dgm:pt modelId="{33047D4B-70BE-4A8B-9F75-DC6BAFBA5363}" type="pres">
      <dgm:prSet presAssocID="{13309391-769D-42AB-99C3-12CCCD54B38A}" presName="arrow" presStyleLbl="node1" presStyleIdx="1" presStyleCnt="3"/>
      <dgm:spPr/>
      <dgm:t>
        <a:bodyPr/>
        <a:lstStyle/>
        <a:p>
          <a:endParaRPr lang="lt-LT"/>
        </a:p>
      </dgm:t>
    </dgm:pt>
    <dgm:pt modelId="{2117FB14-6C6C-49B9-B561-C30E4D5763B8}" type="pres">
      <dgm:prSet presAssocID="{13309391-769D-42AB-99C3-12CCCD54B38A}" presName="descendantArrow" presStyleCnt="0"/>
      <dgm:spPr/>
    </dgm:pt>
    <dgm:pt modelId="{18B9D813-0DD8-4DE9-90D7-96FE7E489C72}" type="pres">
      <dgm:prSet presAssocID="{8866AA55-9022-4A9E-B8D8-B2340E3121BF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8FFFE688-A9C1-4E77-9C6D-417AA384CD4E}" type="pres">
      <dgm:prSet presAssocID="{D8F292DA-05C6-4974-BFDF-91B94E22E204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61F76D27-460C-4220-A1B8-E2D79E0A1644}" type="pres">
      <dgm:prSet presAssocID="{397BA50F-2A1A-4677-B85A-222231E1E936}" presName="sp" presStyleCnt="0"/>
      <dgm:spPr/>
    </dgm:pt>
    <dgm:pt modelId="{4CA6FCDF-C5D2-44A8-ABAD-4A213C615635}" type="pres">
      <dgm:prSet presAssocID="{3C0ACEF9-E37A-4387-AA53-0330ED4AC7F7}" presName="arrowAndChildren" presStyleCnt="0"/>
      <dgm:spPr/>
    </dgm:pt>
    <dgm:pt modelId="{09F62191-697E-490A-B2EB-496D4557F4C7}" type="pres">
      <dgm:prSet presAssocID="{3C0ACEF9-E37A-4387-AA53-0330ED4AC7F7}" presName="parentTextArrow" presStyleLbl="node1" presStyleIdx="1" presStyleCnt="3"/>
      <dgm:spPr/>
      <dgm:t>
        <a:bodyPr/>
        <a:lstStyle/>
        <a:p>
          <a:endParaRPr lang="lt-LT"/>
        </a:p>
      </dgm:t>
    </dgm:pt>
    <dgm:pt modelId="{D1253719-2DBA-4349-9B91-CF831A36C001}" type="pres">
      <dgm:prSet presAssocID="{3C0ACEF9-E37A-4387-AA53-0330ED4AC7F7}" presName="arrow" presStyleLbl="node1" presStyleIdx="2" presStyleCnt="3"/>
      <dgm:spPr/>
      <dgm:t>
        <a:bodyPr/>
        <a:lstStyle/>
        <a:p>
          <a:endParaRPr lang="lt-LT"/>
        </a:p>
      </dgm:t>
    </dgm:pt>
    <dgm:pt modelId="{99BEEFC6-1844-414E-BEC0-0EF87ADF82A8}" type="pres">
      <dgm:prSet presAssocID="{3C0ACEF9-E37A-4387-AA53-0330ED4AC7F7}" presName="descendantArrow" presStyleCnt="0"/>
      <dgm:spPr/>
    </dgm:pt>
    <dgm:pt modelId="{7D72DE5D-F9F6-417B-904B-4B2582B2A5B8}" type="pres">
      <dgm:prSet presAssocID="{158B2434-090B-4B2F-A71B-37BB41EFA467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8D2AA7EE-61AD-4F45-8F89-325184F56024}" type="presOf" srcId="{8866AA55-9022-4A9E-B8D8-B2340E3121BF}" destId="{18B9D813-0DD8-4DE9-90D7-96FE7E489C72}" srcOrd="0" destOrd="0" presId="urn:microsoft.com/office/officeart/2005/8/layout/process4"/>
    <dgm:cxn modelId="{B6C291E4-8706-4DF0-A133-2EA001F15E95}" srcId="{2E8B1556-5621-4CE0-8C06-64453AE50F3A}" destId="{58499416-8934-4A3B-A5C4-291F2F151515}" srcOrd="2" destOrd="0" parTransId="{070B5364-E5AC-4949-A678-3800EB218D16}" sibTransId="{F01D4862-C205-489A-B828-D0D8EF1AA429}"/>
    <dgm:cxn modelId="{4A77D622-74A2-4A1E-8C1D-4E91FB8798A0}" type="presOf" srcId="{158B2434-090B-4B2F-A71B-37BB41EFA467}" destId="{7D72DE5D-F9F6-417B-904B-4B2582B2A5B8}" srcOrd="0" destOrd="0" presId="urn:microsoft.com/office/officeart/2005/8/layout/process4"/>
    <dgm:cxn modelId="{632260AC-BCDF-4ACE-BC55-F4F295F9671C}" type="presOf" srcId="{58499416-8934-4A3B-A5C4-291F2F151515}" destId="{47D5BFAB-53F1-4E86-9579-D1E62C5394E6}" srcOrd="0" destOrd="0" presId="urn:microsoft.com/office/officeart/2005/8/layout/process4"/>
    <dgm:cxn modelId="{FAD7D134-158E-43C4-8C8B-9C5FE07C876F}" srcId="{3C0ACEF9-E37A-4387-AA53-0330ED4AC7F7}" destId="{158B2434-090B-4B2F-A71B-37BB41EFA467}" srcOrd="0" destOrd="0" parTransId="{96E3E1CB-15B0-40BC-8C53-7423969C6C5B}" sibTransId="{48060097-590E-48D8-8A7D-55B190B1719F}"/>
    <dgm:cxn modelId="{3FDCF25C-4C30-4DBD-AEC5-23A4A02BBEA3}" type="presOf" srcId="{13309391-769D-42AB-99C3-12CCCD54B38A}" destId="{33047D4B-70BE-4A8B-9F75-DC6BAFBA5363}" srcOrd="1" destOrd="0" presId="urn:microsoft.com/office/officeart/2005/8/layout/process4"/>
    <dgm:cxn modelId="{C8AA0F7F-AAC8-4DC3-934F-F9D0550E516C}" type="presOf" srcId="{3C0ACEF9-E37A-4387-AA53-0330ED4AC7F7}" destId="{09F62191-697E-490A-B2EB-496D4557F4C7}" srcOrd="0" destOrd="0" presId="urn:microsoft.com/office/officeart/2005/8/layout/process4"/>
    <dgm:cxn modelId="{8252CE15-59B2-4BE5-8F75-A867221C6769}" srcId="{58499416-8934-4A3B-A5C4-291F2F151515}" destId="{9F703BDD-6BA8-44BE-B545-46E8731ECEAD}" srcOrd="0" destOrd="0" parTransId="{F430AECF-6B45-4D45-992B-A5E2FD28C0C8}" sibTransId="{4FCBC0D9-6EAA-4656-B1AF-D1803C2000F9}"/>
    <dgm:cxn modelId="{2DBF5A80-3994-4C6C-BD02-27769007B8C8}" type="presOf" srcId="{D8F292DA-05C6-4974-BFDF-91B94E22E204}" destId="{8FFFE688-A9C1-4E77-9C6D-417AA384CD4E}" srcOrd="0" destOrd="0" presId="urn:microsoft.com/office/officeart/2005/8/layout/process4"/>
    <dgm:cxn modelId="{44FACA28-5A4D-4A9C-9BA0-66DFBE73E383}" type="presOf" srcId="{2E8B1556-5621-4CE0-8C06-64453AE50F3A}" destId="{DA5E16F8-40EF-4576-AAA5-B1BBF9D7074C}" srcOrd="0" destOrd="0" presId="urn:microsoft.com/office/officeart/2005/8/layout/process4"/>
    <dgm:cxn modelId="{2B4BCE43-D1C5-41C1-9616-3181C69D58E2}" type="presOf" srcId="{32E09F08-EB8C-4E20-9206-D4DDCDBDD4B6}" destId="{DADB4406-D8A3-4B3B-8062-790A348AD0A6}" srcOrd="0" destOrd="0" presId="urn:microsoft.com/office/officeart/2005/8/layout/process4"/>
    <dgm:cxn modelId="{AC4CCA25-AFF3-4A87-B9B9-FDF9886F3E95}" srcId="{2E8B1556-5621-4CE0-8C06-64453AE50F3A}" destId="{3C0ACEF9-E37A-4387-AA53-0330ED4AC7F7}" srcOrd="0" destOrd="0" parTransId="{54B1DDC2-722A-44CE-B689-C40AB53D9806}" sibTransId="{397BA50F-2A1A-4677-B85A-222231E1E936}"/>
    <dgm:cxn modelId="{F9F6C899-18A8-40FF-AC0A-C29AC3EAB50B}" srcId="{58499416-8934-4A3B-A5C4-291F2F151515}" destId="{32E09F08-EB8C-4E20-9206-D4DDCDBDD4B6}" srcOrd="1" destOrd="0" parTransId="{AB152374-5BBE-4F1A-9245-B7BBBA282E7E}" sibTransId="{8A204D90-B649-4223-ABD6-180C8419E3B2}"/>
    <dgm:cxn modelId="{30DFB1C8-0D0B-4CE6-AE2D-CDDA82105989}" type="presOf" srcId="{58499416-8934-4A3B-A5C4-291F2F151515}" destId="{921E4DA2-7261-43D8-AAE5-07AEEE60F355}" srcOrd="1" destOrd="0" presId="urn:microsoft.com/office/officeart/2005/8/layout/process4"/>
    <dgm:cxn modelId="{BC6DF290-96C1-4887-AA1F-F17044B82525}" srcId="{13309391-769D-42AB-99C3-12CCCD54B38A}" destId="{D8F292DA-05C6-4974-BFDF-91B94E22E204}" srcOrd="1" destOrd="0" parTransId="{2D22DB91-19B6-49B9-8A63-9B3D45981B86}" sibTransId="{C56561E3-1944-4E9C-866F-97CF47A54408}"/>
    <dgm:cxn modelId="{228A78BF-0FD9-41FF-A371-10A7EC29032A}" type="presOf" srcId="{13309391-769D-42AB-99C3-12CCCD54B38A}" destId="{D9B6029C-FDC3-48DB-997E-A3DC15D25F55}" srcOrd="0" destOrd="0" presId="urn:microsoft.com/office/officeart/2005/8/layout/process4"/>
    <dgm:cxn modelId="{4171E008-A680-4F8D-BAD0-96C7FB235E0E}" type="presOf" srcId="{3C0ACEF9-E37A-4387-AA53-0330ED4AC7F7}" destId="{D1253719-2DBA-4349-9B91-CF831A36C001}" srcOrd="1" destOrd="0" presId="urn:microsoft.com/office/officeart/2005/8/layout/process4"/>
    <dgm:cxn modelId="{DD8961EC-2D1C-4C03-A780-EE3C8485DAA8}" srcId="{2E8B1556-5621-4CE0-8C06-64453AE50F3A}" destId="{13309391-769D-42AB-99C3-12CCCD54B38A}" srcOrd="1" destOrd="0" parTransId="{13B3094B-4BA2-49C4-8D03-78A6AB997AAB}" sibTransId="{4FFABFD3-D052-4AD7-89E6-71644C8F1FBB}"/>
    <dgm:cxn modelId="{E67F980E-E71D-4903-B981-14558F9C56FA}" type="presOf" srcId="{9F703BDD-6BA8-44BE-B545-46E8731ECEAD}" destId="{CDEDAD63-FFAD-4FF0-92E4-124BB27EE868}" srcOrd="0" destOrd="0" presId="urn:microsoft.com/office/officeart/2005/8/layout/process4"/>
    <dgm:cxn modelId="{B3DDEA01-5E8B-4F44-A121-B6D312C5897B}" srcId="{13309391-769D-42AB-99C3-12CCCD54B38A}" destId="{8866AA55-9022-4A9E-B8D8-B2340E3121BF}" srcOrd="0" destOrd="0" parTransId="{7CBFC659-8052-4200-998A-C10C72068EE8}" sibTransId="{2AD93072-784E-4CD8-BFA9-C82BC8411E98}"/>
    <dgm:cxn modelId="{212B79F3-2871-4098-A9A7-84EA3BA0A7D4}" type="presParOf" srcId="{DA5E16F8-40EF-4576-AAA5-B1BBF9D7074C}" destId="{561DD020-0EE9-4777-988D-472B08B2F71A}" srcOrd="0" destOrd="0" presId="urn:microsoft.com/office/officeart/2005/8/layout/process4"/>
    <dgm:cxn modelId="{C1052E5F-83D0-4065-92A5-2F7115726B25}" type="presParOf" srcId="{561DD020-0EE9-4777-988D-472B08B2F71A}" destId="{47D5BFAB-53F1-4E86-9579-D1E62C5394E6}" srcOrd="0" destOrd="0" presId="urn:microsoft.com/office/officeart/2005/8/layout/process4"/>
    <dgm:cxn modelId="{114616F8-4B5E-41B5-91E7-D1E7637983F4}" type="presParOf" srcId="{561DD020-0EE9-4777-988D-472B08B2F71A}" destId="{921E4DA2-7261-43D8-AAE5-07AEEE60F355}" srcOrd="1" destOrd="0" presId="urn:microsoft.com/office/officeart/2005/8/layout/process4"/>
    <dgm:cxn modelId="{3CAA0B04-F84A-40B3-AA0C-F1E54C2C09D1}" type="presParOf" srcId="{561DD020-0EE9-4777-988D-472B08B2F71A}" destId="{EFCD2B6C-155B-4DC2-B4D4-2D821ECFC638}" srcOrd="2" destOrd="0" presId="urn:microsoft.com/office/officeart/2005/8/layout/process4"/>
    <dgm:cxn modelId="{BB0C43DA-C007-4848-8348-4E76B421FCF7}" type="presParOf" srcId="{EFCD2B6C-155B-4DC2-B4D4-2D821ECFC638}" destId="{CDEDAD63-FFAD-4FF0-92E4-124BB27EE868}" srcOrd="0" destOrd="0" presId="urn:microsoft.com/office/officeart/2005/8/layout/process4"/>
    <dgm:cxn modelId="{404AFE3C-6110-46FE-94C2-941A4C3F4967}" type="presParOf" srcId="{EFCD2B6C-155B-4DC2-B4D4-2D821ECFC638}" destId="{DADB4406-D8A3-4B3B-8062-790A348AD0A6}" srcOrd="1" destOrd="0" presId="urn:microsoft.com/office/officeart/2005/8/layout/process4"/>
    <dgm:cxn modelId="{FA18E503-C378-4C13-B611-4B6DC8E4A7C9}" type="presParOf" srcId="{DA5E16F8-40EF-4576-AAA5-B1BBF9D7074C}" destId="{1EB1FC04-AFDD-4AA5-96F2-E665086CB75E}" srcOrd="1" destOrd="0" presId="urn:microsoft.com/office/officeart/2005/8/layout/process4"/>
    <dgm:cxn modelId="{30D1E391-DB3A-4DE6-90E5-4EFE376AB1C1}" type="presParOf" srcId="{DA5E16F8-40EF-4576-AAA5-B1BBF9D7074C}" destId="{3BEC3115-3206-4F76-936E-C3E2C57A0805}" srcOrd="2" destOrd="0" presId="urn:microsoft.com/office/officeart/2005/8/layout/process4"/>
    <dgm:cxn modelId="{DAD35A44-F7E8-4AEE-BD73-2E75A47D7A41}" type="presParOf" srcId="{3BEC3115-3206-4F76-936E-C3E2C57A0805}" destId="{D9B6029C-FDC3-48DB-997E-A3DC15D25F55}" srcOrd="0" destOrd="0" presId="urn:microsoft.com/office/officeart/2005/8/layout/process4"/>
    <dgm:cxn modelId="{52FADD27-6D2C-48C8-AFC4-D81DB4A94E89}" type="presParOf" srcId="{3BEC3115-3206-4F76-936E-C3E2C57A0805}" destId="{33047D4B-70BE-4A8B-9F75-DC6BAFBA5363}" srcOrd="1" destOrd="0" presId="urn:microsoft.com/office/officeart/2005/8/layout/process4"/>
    <dgm:cxn modelId="{A0974151-C221-4B6E-853E-4035B84279E2}" type="presParOf" srcId="{3BEC3115-3206-4F76-936E-C3E2C57A0805}" destId="{2117FB14-6C6C-49B9-B561-C30E4D5763B8}" srcOrd="2" destOrd="0" presId="urn:microsoft.com/office/officeart/2005/8/layout/process4"/>
    <dgm:cxn modelId="{A803B21C-FAA6-4EC6-93EA-D266DF3257BF}" type="presParOf" srcId="{2117FB14-6C6C-49B9-B561-C30E4D5763B8}" destId="{18B9D813-0DD8-4DE9-90D7-96FE7E489C72}" srcOrd="0" destOrd="0" presId="urn:microsoft.com/office/officeart/2005/8/layout/process4"/>
    <dgm:cxn modelId="{3B11DA59-1064-41F4-917B-9E5DCE07150D}" type="presParOf" srcId="{2117FB14-6C6C-49B9-B561-C30E4D5763B8}" destId="{8FFFE688-A9C1-4E77-9C6D-417AA384CD4E}" srcOrd="1" destOrd="0" presId="urn:microsoft.com/office/officeart/2005/8/layout/process4"/>
    <dgm:cxn modelId="{57F6FAC1-DBE0-4483-A803-DA56D06EED48}" type="presParOf" srcId="{DA5E16F8-40EF-4576-AAA5-B1BBF9D7074C}" destId="{61F76D27-460C-4220-A1B8-E2D79E0A1644}" srcOrd="3" destOrd="0" presId="urn:microsoft.com/office/officeart/2005/8/layout/process4"/>
    <dgm:cxn modelId="{E8013D60-FCEB-4937-AF0E-188D3700EDB9}" type="presParOf" srcId="{DA5E16F8-40EF-4576-AAA5-B1BBF9D7074C}" destId="{4CA6FCDF-C5D2-44A8-ABAD-4A213C615635}" srcOrd="4" destOrd="0" presId="urn:microsoft.com/office/officeart/2005/8/layout/process4"/>
    <dgm:cxn modelId="{7CD1E44A-CF8C-47B1-A4BF-F8A768B26312}" type="presParOf" srcId="{4CA6FCDF-C5D2-44A8-ABAD-4A213C615635}" destId="{09F62191-697E-490A-B2EB-496D4557F4C7}" srcOrd="0" destOrd="0" presId="urn:microsoft.com/office/officeart/2005/8/layout/process4"/>
    <dgm:cxn modelId="{EAA27C8B-BFF8-426D-8398-C1EED70CE1CA}" type="presParOf" srcId="{4CA6FCDF-C5D2-44A8-ABAD-4A213C615635}" destId="{D1253719-2DBA-4349-9B91-CF831A36C001}" srcOrd="1" destOrd="0" presId="urn:microsoft.com/office/officeart/2005/8/layout/process4"/>
    <dgm:cxn modelId="{1C13A9E3-86D3-4789-954B-750C0C416C44}" type="presParOf" srcId="{4CA6FCDF-C5D2-44A8-ABAD-4A213C615635}" destId="{99BEEFC6-1844-414E-BEC0-0EF87ADF82A8}" srcOrd="2" destOrd="0" presId="urn:microsoft.com/office/officeart/2005/8/layout/process4"/>
    <dgm:cxn modelId="{63D2491B-8507-4DE3-8EE0-545B21C78187}" type="presParOf" srcId="{99BEEFC6-1844-414E-BEC0-0EF87ADF82A8}" destId="{7D72DE5D-F9F6-417B-904B-4B2582B2A5B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1E4DA2-7261-43D8-AAE5-07AEEE60F355}">
      <dsp:nvSpPr>
        <dsp:cNvPr id="0" name=""/>
        <dsp:cNvSpPr/>
      </dsp:nvSpPr>
      <dsp:spPr>
        <a:xfrm>
          <a:off x="0" y="3764243"/>
          <a:ext cx="7467600" cy="1235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charset="0"/>
            </a:rPr>
            <a:t>Secondary education curriculum</a:t>
          </a:r>
          <a:endParaRPr lang="lt-LT" sz="2400" kern="1200" dirty="0"/>
        </a:p>
      </dsp:txBody>
      <dsp:txXfrm>
        <a:off x="0" y="3764243"/>
        <a:ext cx="7467600" cy="667174"/>
      </dsp:txXfrm>
    </dsp:sp>
    <dsp:sp modelId="{CDEDAD63-FFAD-4FF0-92E4-124BB27EE868}">
      <dsp:nvSpPr>
        <dsp:cNvPr id="0" name=""/>
        <dsp:cNvSpPr/>
      </dsp:nvSpPr>
      <dsp:spPr>
        <a:xfrm>
          <a:off x="400029" y="4432301"/>
          <a:ext cx="4495804" cy="5683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            Gymnasium </a:t>
          </a:r>
          <a:endParaRPr lang="lt-LT" sz="2700" kern="1200" dirty="0"/>
        </a:p>
      </dsp:txBody>
      <dsp:txXfrm>
        <a:off x="400029" y="4432301"/>
        <a:ext cx="4495804" cy="568334"/>
      </dsp:txXfrm>
    </dsp:sp>
    <dsp:sp modelId="{DADB4406-D8A3-4B3B-8062-790A348AD0A6}">
      <dsp:nvSpPr>
        <dsp:cNvPr id="0" name=""/>
        <dsp:cNvSpPr/>
      </dsp:nvSpPr>
      <dsp:spPr>
        <a:xfrm>
          <a:off x="4186245" y="4432301"/>
          <a:ext cx="2971725" cy="5683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700" kern="1200" dirty="0" smtClean="0">
              <a:latin typeface="Arial" charset="0"/>
            </a:rPr>
            <a:t>11 - 12     </a:t>
          </a:r>
          <a:r>
            <a:rPr lang="en-US" sz="2700" kern="1200" dirty="0" smtClean="0">
              <a:latin typeface="Arial" charset="0"/>
            </a:rPr>
            <a:t>grades</a:t>
          </a:r>
          <a:endParaRPr lang="lt-LT" sz="2700" kern="1200" dirty="0"/>
        </a:p>
      </dsp:txBody>
      <dsp:txXfrm>
        <a:off x="4186245" y="4432301"/>
        <a:ext cx="2971725" cy="568334"/>
      </dsp:txXfrm>
    </dsp:sp>
    <dsp:sp modelId="{33047D4B-70BE-4A8B-9F75-DC6BAFBA5363}">
      <dsp:nvSpPr>
        <dsp:cNvPr id="0" name=""/>
        <dsp:cNvSpPr/>
      </dsp:nvSpPr>
      <dsp:spPr>
        <a:xfrm rot="10800000">
          <a:off x="0" y="1882563"/>
          <a:ext cx="7467600" cy="190021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smtClean="0">
              <a:latin typeface="Arial" charset="0"/>
            </a:rPr>
            <a:t>B</a:t>
          </a:r>
          <a:r>
            <a:rPr lang="en-US" sz="2400" kern="1200" dirty="0" err="1" smtClean="0">
              <a:latin typeface="Arial" charset="0"/>
            </a:rPr>
            <a:t>asic</a:t>
          </a:r>
          <a:r>
            <a:rPr lang="en-US" sz="2400" kern="1200" dirty="0" smtClean="0">
              <a:latin typeface="Arial" charset="0"/>
            </a:rPr>
            <a:t> education curriculum</a:t>
          </a:r>
          <a:endParaRPr lang="lt-LT" sz="2400" kern="1200" dirty="0">
            <a:latin typeface="Arial" charset="0"/>
          </a:endParaRPr>
        </a:p>
      </dsp:txBody>
      <dsp:txXfrm>
        <a:off x="0" y="1882563"/>
        <a:ext cx="7467600" cy="666974"/>
      </dsp:txXfrm>
    </dsp:sp>
    <dsp:sp modelId="{18B9D813-0DD8-4DE9-90D7-96FE7E489C72}">
      <dsp:nvSpPr>
        <dsp:cNvPr id="0" name=""/>
        <dsp:cNvSpPr/>
      </dsp:nvSpPr>
      <dsp:spPr>
        <a:xfrm>
          <a:off x="0" y="2549538"/>
          <a:ext cx="3733799" cy="5681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Arial" charset="0"/>
            </a:rPr>
            <a:t>Part I  </a:t>
          </a:r>
          <a:r>
            <a:rPr lang="lt-LT" sz="2700" kern="1200" dirty="0" smtClean="0">
              <a:latin typeface="Arial" charset="0"/>
            </a:rPr>
            <a:t>5 - 8 </a:t>
          </a:r>
          <a:r>
            <a:rPr lang="en-US" sz="2700" kern="1200" dirty="0" smtClean="0">
              <a:latin typeface="Arial" charset="0"/>
            </a:rPr>
            <a:t>grades</a:t>
          </a:r>
          <a:endParaRPr lang="lt-LT" sz="2700" kern="1200" dirty="0"/>
        </a:p>
      </dsp:txBody>
      <dsp:txXfrm>
        <a:off x="0" y="2549538"/>
        <a:ext cx="3733799" cy="568163"/>
      </dsp:txXfrm>
    </dsp:sp>
    <dsp:sp modelId="{8FFFE688-A9C1-4E77-9C6D-417AA384CD4E}">
      <dsp:nvSpPr>
        <dsp:cNvPr id="0" name=""/>
        <dsp:cNvSpPr/>
      </dsp:nvSpPr>
      <dsp:spPr>
        <a:xfrm>
          <a:off x="3733800" y="2549538"/>
          <a:ext cx="3733799" cy="5681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Part II  9-10 grades</a:t>
          </a:r>
          <a:endParaRPr lang="lt-LT" sz="2700" kern="1200" dirty="0"/>
        </a:p>
      </dsp:txBody>
      <dsp:txXfrm>
        <a:off x="3733800" y="2549538"/>
        <a:ext cx="3733799" cy="568163"/>
      </dsp:txXfrm>
    </dsp:sp>
    <dsp:sp modelId="{D1253719-2DBA-4349-9B91-CF831A36C001}">
      <dsp:nvSpPr>
        <dsp:cNvPr id="0" name=""/>
        <dsp:cNvSpPr/>
      </dsp:nvSpPr>
      <dsp:spPr>
        <a:xfrm rot="10800000">
          <a:off x="0" y="883"/>
          <a:ext cx="7467600" cy="190021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kern="1200" dirty="0" err="1" smtClean="0">
              <a:latin typeface="Arial" charset="0"/>
            </a:rPr>
            <a:t>Pr</a:t>
          </a:r>
          <a:r>
            <a:rPr lang="en-US" sz="2400" kern="1200" dirty="0" err="1" smtClean="0">
              <a:latin typeface="Arial" charset="0"/>
            </a:rPr>
            <a:t>imary</a:t>
          </a:r>
          <a:r>
            <a:rPr lang="en-US" sz="2400" kern="1200" dirty="0" smtClean="0">
              <a:latin typeface="Arial" charset="0"/>
            </a:rPr>
            <a:t> education curriculum</a:t>
          </a:r>
          <a:endParaRPr lang="lt-LT" sz="2400" kern="1200" dirty="0"/>
        </a:p>
      </dsp:txBody>
      <dsp:txXfrm>
        <a:off x="0" y="883"/>
        <a:ext cx="7467600" cy="666974"/>
      </dsp:txXfrm>
    </dsp:sp>
    <dsp:sp modelId="{7D72DE5D-F9F6-417B-904B-4B2582B2A5B8}">
      <dsp:nvSpPr>
        <dsp:cNvPr id="0" name=""/>
        <dsp:cNvSpPr/>
      </dsp:nvSpPr>
      <dsp:spPr>
        <a:xfrm>
          <a:off x="0" y="667858"/>
          <a:ext cx="7467600" cy="5681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pre-primary 1year   Primary 4 years</a:t>
          </a:r>
          <a:endParaRPr lang="lt-LT" sz="2700" kern="1200" dirty="0"/>
        </a:p>
      </dsp:txBody>
      <dsp:txXfrm>
        <a:off x="0" y="667858"/>
        <a:ext cx="7467600" cy="568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D68B9-B7BB-4173-9947-08C2BAA6E64C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63AD8-E872-46AE-B996-D0198CB912E2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isva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7" name="Paantraštė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isva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aisva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8" name="Skaidrės numerio vietos rezervavimo ženklas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Poraštės vietos rezervavimo ženklas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isva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aisva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1B7406-8C8E-4F1F-A554-6DD091DEBBC7}" type="datetimeFigureOut">
              <a:rPr lang="lt-LT" smtClean="0"/>
              <a:pPr/>
              <a:t>2017.05.21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5D169C-4F99-461C-B024-FE0C4AB6A34D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AU" sz="3600" b="1" dirty="0" smtClean="0"/>
              <a:t>STRUCTURE  OF  EDUCATION  SYSTEM  IN LITHUANIA</a:t>
            </a:r>
            <a:endParaRPr lang="lt-LT" sz="3600" b="1" dirty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571868" y="1357298"/>
            <a:ext cx="3500462" cy="33575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latin typeface="Arial" charset="0"/>
              </a:rPr>
              <a:t>General </a:t>
            </a:r>
            <a:r>
              <a:rPr lang="lt-LT" b="1" dirty="0" err="1" smtClean="0">
                <a:latin typeface="Arial" charset="0"/>
              </a:rPr>
              <a:t>secondary</a:t>
            </a:r>
            <a:r>
              <a:rPr lang="lt-LT" b="1" dirty="0" smtClean="0">
                <a:latin typeface="Arial" charset="0"/>
              </a:rPr>
              <a:t>  </a:t>
            </a:r>
            <a:r>
              <a:rPr lang="en-US" b="1" dirty="0" smtClean="0">
                <a:latin typeface="Arial" charset="0"/>
              </a:rPr>
              <a:t>education</a:t>
            </a:r>
            <a:endParaRPr lang="lt-LT" b="1" dirty="0" smtClean="0">
              <a:latin typeface="Arial" charset="0"/>
            </a:endParaRPr>
          </a:p>
          <a:p>
            <a:pPr algn="ctr"/>
            <a:r>
              <a:rPr lang="lt-LT" b="1" dirty="0" smtClean="0">
                <a:latin typeface="Arial" charset="0"/>
              </a:rPr>
              <a:t>(</a:t>
            </a:r>
            <a:r>
              <a:rPr lang="lt-LT" b="1" dirty="0" err="1" smtClean="0">
                <a:latin typeface="Arial" charset="0"/>
              </a:rPr>
              <a:t>age</a:t>
            </a:r>
            <a:r>
              <a:rPr lang="lt-LT" b="1" dirty="0" smtClean="0">
                <a:latin typeface="Arial" charset="0"/>
              </a:rPr>
              <a:t> 7 -18) </a:t>
            </a:r>
          </a:p>
          <a:p>
            <a:pPr algn="ctr"/>
            <a:endParaRPr lang="lt-LT" b="1" dirty="0" smtClean="0">
              <a:latin typeface="Arial" charset="0"/>
            </a:endParaRPr>
          </a:p>
          <a:p>
            <a:pPr algn="ctr"/>
            <a:r>
              <a:rPr lang="lt-LT" b="1" dirty="0" err="1" smtClean="0">
                <a:latin typeface="Arial" charset="0"/>
              </a:rPr>
              <a:t>Compulsory</a:t>
            </a:r>
            <a:r>
              <a:rPr lang="lt-LT" b="1" dirty="0" smtClean="0">
                <a:latin typeface="Arial" charset="0"/>
              </a:rPr>
              <a:t> </a:t>
            </a:r>
            <a:r>
              <a:rPr lang="lt-LT" b="1" dirty="0" err="1" smtClean="0">
                <a:latin typeface="Arial" charset="0"/>
              </a:rPr>
              <a:t>education</a:t>
            </a:r>
            <a:r>
              <a:rPr lang="lt-LT" b="1" dirty="0" smtClean="0">
                <a:latin typeface="Arial" charset="0"/>
              </a:rPr>
              <a:t> </a:t>
            </a:r>
            <a:r>
              <a:rPr lang="lt-LT" b="1" dirty="0" err="1" smtClean="0">
                <a:latin typeface="Arial" charset="0"/>
              </a:rPr>
              <a:t>till</a:t>
            </a:r>
            <a:r>
              <a:rPr lang="lt-LT" b="1" dirty="0" smtClean="0">
                <a:latin typeface="Arial" charset="0"/>
              </a:rPr>
              <a:t> 16 </a:t>
            </a:r>
            <a:endParaRPr lang="lt-LT" b="1" dirty="0">
              <a:latin typeface="Arial" charset="0"/>
            </a:endParaRPr>
          </a:p>
        </p:txBody>
      </p:sp>
      <p:sp>
        <p:nvSpPr>
          <p:cNvPr id="6" name="Oval 14"/>
          <p:cNvSpPr>
            <a:spLocks noChangeArrowheads="1"/>
          </p:cNvSpPr>
          <p:nvPr/>
        </p:nvSpPr>
        <p:spPr bwMode="auto">
          <a:xfrm>
            <a:off x="357158" y="4000504"/>
            <a:ext cx="4071966" cy="2857496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Higher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education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 age 18 till …..</a:t>
            </a:r>
          </a:p>
          <a:p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Non-university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studies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at 27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college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or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university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studies</a:t>
            </a:r>
            <a:endParaRPr lang="lt-LT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at 21 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university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  <a:endParaRPr lang="lt-LT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5072066" y="4071942"/>
            <a:ext cx="3786214" cy="2786058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Vocational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training</a:t>
            </a:r>
            <a:endParaRPr lang="lt-LT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lt-LT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lt-LT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12 P</a:t>
            </a:r>
            <a:r>
              <a:rPr lang="en-US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ost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- secondary schools</a:t>
            </a:r>
            <a:endParaRPr lang="lt-LT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 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age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16 -18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both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rofession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&amp; secondary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education)</a:t>
            </a:r>
            <a:endParaRPr lang="lt-LT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lt-LT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00034" y="1428736"/>
            <a:ext cx="3071834" cy="242889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lt-LT" dirty="0" err="1" smtClean="0">
                <a:solidFill>
                  <a:schemeClr val="bg1"/>
                </a:solidFill>
              </a:rPr>
              <a:t>Pre-school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education</a:t>
            </a:r>
            <a:endParaRPr lang="lt-LT" dirty="0" smtClean="0">
              <a:solidFill>
                <a:schemeClr val="bg1"/>
              </a:solidFill>
            </a:endParaRPr>
          </a:p>
          <a:p>
            <a:r>
              <a:rPr lang="lt-LT" dirty="0" err="1" smtClean="0">
                <a:solidFill>
                  <a:schemeClr val="bg1"/>
                </a:solidFill>
              </a:rPr>
              <a:t>kindergarten</a:t>
            </a:r>
            <a:r>
              <a:rPr lang="lt-LT" dirty="0" smtClean="0">
                <a:solidFill>
                  <a:schemeClr val="bg1"/>
                </a:solidFill>
              </a:rPr>
              <a:t> (age1,5-5)</a:t>
            </a:r>
          </a:p>
          <a:p>
            <a:r>
              <a:rPr lang="lt-LT" dirty="0" err="1" smtClean="0">
                <a:solidFill>
                  <a:schemeClr val="bg1"/>
                </a:solidFill>
              </a:rPr>
              <a:t>Pre-primary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education</a:t>
            </a:r>
            <a:endParaRPr lang="lt-LT" dirty="0" smtClean="0">
              <a:solidFill>
                <a:schemeClr val="bg1"/>
              </a:solidFill>
            </a:endParaRPr>
          </a:p>
          <a:p>
            <a:r>
              <a:rPr lang="lt-LT" dirty="0" smtClean="0">
                <a:solidFill>
                  <a:schemeClr val="bg1"/>
                </a:solidFill>
              </a:rPr>
              <a:t>(</a:t>
            </a:r>
            <a:r>
              <a:rPr lang="lt-LT" dirty="0" err="1" smtClean="0">
                <a:solidFill>
                  <a:schemeClr val="bg1"/>
                </a:solidFill>
              </a:rPr>
              <a:t>age</a:t>
            </a:r>
            <a:r>
              <a:rPr lang="lt-LT" dirty="0" smtClean="0">
                <a:solidFill>
                  <a:schemeClr val="bg1"/>
                </a:solidFill>
              </a:rPr>
              <a:t> 6; </a:t>
            </a:r>
            <a:r>
              <a:rPr lang="lt-LT" dirty="0" err="1" smtClean="0">
                <a:solidFill>
                  <a:schemeClr val="bg1"/>
                </a:solidFill>
              </a:rPr>
              <a:t>one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year</a:t>
            </a:r>
            <a:r>
              <a:rPr lang="lt-LT" dirty="0" smtClean="0">
                <a:solidFill>
                  <a:schemeClr val="bg1"/>
                </a:solidFill>
              </a:rPr>
              <a:t> )</a:t>
            </a:r>
            <a:endParaRPr lang="lt-LT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charset="0"/>
              </a:rPr>
              <a:t>Schools in </a:t>
            </a:r>
            <a:r>
              <a:rPr lang="en-US" dirty="0" err="1" smtClean="0">
                <a:latin typeface="Arial" charset="0"/>
              </a:rPr>
              <a:t>Garg</a:t>
            </a:r>
            <a:r>
              <a:rPr lang="lt-LT" dirty="0" err="1" smtClean="0">
                <a:latin typeface="Arial" charset="0"/>
              </a:rPr>
              <a:t>ždai</a:t>
            </a:r>
            <a:r>
              <a:rPr lang="lt-LT" dirty="0" smtClean="0">
                <a:latin typeface="Arial" charset="0"/>
              </a:rPr>
              <a:t/>
            </a:r>
            <a:br>
              <a:rPr lang="lt-LT" dirty="0" smtClean="0">
                <a:latin typeface="Arial" charset="0"/>
              </a:rPr>
            </a:br>
            <a:endParaRPr lang="lt-LT" dirty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000628" y="1142984"/>
            <a:ext cx="2305050" cy="216058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“Krantas” 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basic</a:t>
            </a:r>
            <a:endParaRPr lang="lt-LT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school</a:t>
            </a:r>
            <a:endParaRPr lang="lt-LT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lt-LT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lt-LT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age</a:t>
            </a:r>
            <a:r>
              <a:rPr lang="lt-LT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6-16)</a:t>
            </a:r>
            <a:endParaRPr lang="lt-LT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071538" y="1071546"/>
            <a:ext cx="2714644" cy="2232025"/>
          </a:xfrm>
          <a:prstGeom prst="ellipse">
            <a:avLst/>
          </a:prstGeom>
          <a:solidFill>
            <a:srgbClr val="C9D5D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lt-LT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“Minijos”</a:t>
            </a:r>
          </a:p>
          <a:p>
            <a:r>
              <a:rPr lang="lt-LT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lt-LT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progymnasium</a:t>
            </a:r>
            <a:endParaRPr lang="lt-LT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lt-LT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lt-LT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 </a:t>
            </a:r>
            <a:r>
              <a:rPr lang="lt-LT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age</a:t>
            </a:r>
            <a:r>
              <a:rPr lang="lt-LT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6-14)</a:t>
            </a:r>
            <a:endParaRPr lang="lt-LT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000364" y="3429000"/>
            <a:ext cx="2447925" cy="2447925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lt-LT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“Vaivorykštės” </a:t>
            </a:r>
          </a:p>
          <a:p>
            <a:r>
              <a:rPr lang="lt-LT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</a:t>
            </a:r>
            <a:r>
              <a:rPr lang="lt-LT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gymnasium</a:t>
            </a:r>
            <a:endParaRPr lang="lt-LT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lt-LT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r>
              <a:rPr lang="lt-LT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(</a:t>
            </a:r>
            <a:r>
              <a:rPr lang="lt-LT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age</a:t>
            </a:r>
            <a:r>
              <a:rPr lang="lt-LT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16-18)</a:t>
            </a:r>
            <a:endParaRPr lang="lt-LT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0" name="Tiesioji rodyklės jungtis 9"/>
          <p:cNvCxnSpPr/>
          <p:nvPr/>
        </p:nvCxnSpPr>
        <p:spPr>
          <a:xfrm>
            <a:off x="3428992" y="1785926"/>
            <a:ext cx="192882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Tiesioji rodyklės jungtis 11"/>
          <p:cNvCxnSpPr/>
          <p:nvPr/>
        </p:nvCxnSpPr>
        <p:spPr>
          <a:xfrm rot="16200000" flipH="1">
            <a:off x="2643174" y="3357562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Tiesioji rodyklės jungtis 13"/>
          <p:cNvCxnSpPr/>
          <p:nvPr/>
        </p:nvCxnSpPr>
        <p:spPr>
          <a:xfrm rot="10800000" flipV="1">
            <a:off x="4857752" y="3357562"/>
            <a:ext cx="1214445" cy="857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Tiesioji rodyklės jungtis 15"/>
          <p:cNvCxnSpPr/>
          <p:nvPr/>
        </p:nvCxnSpPr>
        <p:spPr>
          <a:xfrm rot="10800000">
            <a:off x="3357554" y="2214554"/>
            <a:ext cx="192882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/>
              <a:t>General Secondary School</a:t>
            </a:r>
            <a:endParaRPr lang="lt-LT" b="1" dirty="0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457200" y="1857364"/>
          <a:ext cx="7467600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 err="1" smtClean="0"/>
              <a:t>Pr</a:t>
            </a:r>
            <a:r>
              <a:rPr lang="en-US" b="1" dirty="0" smtClean="0"/>
              <a:t>e- primary e</a:t>
            </a:r>
            <a:r>
              <a:rPr lang="lt-LT" b="1" dirty="0" err="1" smtClean="0"/>
              <a:t>ducation</a:t>
            </a:r>
            <a:r>
              <a:rPr lang="lt-LT" b="1" dirty="0" smtClean="0"/>
              <a:t/>
            </a:r>
            <a:br>
              <a:rPr lang="lt-LT" b="1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643602"/>
          </a:xfrm>
        </p:spPr>
        <p:txBody>
          <a:bodyPr>
            <a:normAutofit fontScale="92500"/>
          </a:bodyPr>
          <a:lstStyle/>
          <a:p>
            <a:r>
              <a:rPr lang="lt-LT" dirty="0" smtClean="0"/>
              <a:t> </a:t>
            </a:r>
            <a:r>
              <a:rPr lang="lt-LT" sz="2600" dirty="0" err="1" smtClean="0"/>
              <a:t>one</a:t>
            </a:r>
            <a:r>
              <a:rPr lang="lt-LT" sz="2600" dirty="0" smtClean="0"/>
              <a:t> </a:t>
            </a:r>
            <a:r>
              <a:rPr lang="lt-LT" sz="2600" dirty="0" err="1" smtClean="0"/>
              <a:t>year</a:t>
            </a:r>
            <a:r>
              <a:rPr lang="lt-LT" sz="2600" dirty="0" smtClean="0"/>
              <a:t> </a:t>
            </a:r>
            <a:r>
              <a:rPr lang="lt-LT" sz="2600" dirty="0" err="1" smtClean="0"/>
              <a:t>education</a:t>
            </a:r>
            <a:r>
              <a:rPr lang="lt-LT" sz="2600" dirty="0" smtClean="0"/>
              <a:t> </a:t>
            </a:r>
            <a:r>
              <a:rPr lang="lt-LT" sz="2600" dirty="0" err="1" smtClean="0"/>
              <a:t>is</a:t>
            </a:r>
            <a:r>
              <a:rPr lang="lt-LT" sz="2600" dirty="0" smtClean="0"/>
              <a:t> </a:t>
            </a:r>
            <a:r>
              <a:rPr lang="lt-LT" sz="2600" dirty="0" err="1" smtClean="0"/>
              <a:t>provided</a:t>
            </a:r>
            <a:r>
              <a:rPr lang="lt-LT" sz="2600" dirty="0" smtClean="0"/>
              <a:t> to 6-year-old </a:t>
            </a:r>
            <a:r>
              <a:rPr lang="lt-LT" sz="2600" dirty="0" err="1" smtClean="0"/>
              <a:t>children</a:t>
            </a:r>
            <a:endParaRPr lang="lt-LT" sz="2600" dirty="0" smtClean="0"/>
          </a:p>
          <a:p>
            <a:endParaRPr lang="lt-LT" sz="2600" dirty="0" smtClean="0"/>
          </a:p>
          <a:p>
            <a:r>
              <a:rPr lang="lt-LT" sz="2600" dirty="0" err="1" smtClean="0"/>
              <a:t>is</a:t>
            </a:r>
            <a:r>
              <a:rPr lang="lt-LT" sz="2600" dirty="0" smtClean="0"/>
              <a:t> </a:t>
            </a:r>
            <a:r>
              <a:rPr lang="lt-LT" sz="2600" dirty="0" err="1" smtClean="0"/>
              <a:t>intended</a:t>
            </a:r>
            <a:r>
              <a:rPr lang="lt-LT" sz="2600" dirty="0" smtClean="0"/>
              <a:t> to </a:t>
            </a:r>
            <a:r>
              <a:rPr lang="lt-LT" sz="2600" dirty="0" err="1" smtClean="0"/>
              <a:t>better</a:t>
            </a:r>
            <a:r>
              <a:rPr lang="lt-LT" sz="2600" dirty="0" smtClean="0"/>
              <a:t> </a:t>
            </a:r>
            <a:r>
              <a:rPr lang="lt-LT" sz="2600" dirty="0" err="1" smtClean="0"/>
              <a:t>prepare</a:t>
            </a:r>
            <a:r>
              <a:rPr lang="lt-LT" sz="2600" dirty="0" smtClean="0"/>
              <a:t> </a:t>
            </a:r>
            <a:r>
              <a:rPr lang="lt-LT" sz="2600" dirty="0" err="1" smtClean="0"/>
              <a:t>children</a:t>
            </a:r>
            <a:r>
              <a:rPr lang="lt-LT" sz="2600" dirty="0" smtClean="0"/>
              <a:t> </a:t>
            </a:r>
            <a:r>
              <a:rPr lang="lt-LT" sz="2600" dirty="0" err="1" smtClean="0"/>
              <a:t>for</a:t>
            </a:r>
            <a:r>
              <a:rPr lang="lt-LT" sz="2600" dirty="0" smtClean="0"/>
              <a:t> </a:t>
            </a:r>
            <a:r>
              <a:rPr lang="lt-LT" sz="2600" dirty="0" err="1" smtClean="0"/>
              <a:t>school</a:t>
            </a:r>
            <a:r>
              <a:rPr lang="lt-LT" sz="2600" dirty="0" smtClean="0"/>
              <a:t> </a:t>
            </a:r>
            <a:r>
              <a:rPr lang="lt-LT" sz="2600" dirty="0" err="1" smtClean="0"/>
              <a:t>entry</a:t>
            </a:r>
            <a:endParaRPr lang="lt-LT" sz="2600" dirty="0" smtClean="0"/>
          </a:p>
          <a:p>
            <a:pPr>
              <a:buNone/>
            </a:pPr>
            <a:endParaRPr lang="lt-LT" sz="2600" dirty="0" smtClean="0"/>
          </a:p>
          <a:p>
            <a:r>
              <a:rPr lang="lt-LT" sz="2600" dirty="0" err="1" smtClean="0"/>
              <a:t>education</a:t>
            </a:r>
            <a:r>
              <a:rPr lang="lt-LT" sz="2600" dirty="0" smtClean="0"/>
              <a:t> </a:t>
            </a:r>
            <a:r>
              <a:rPr lang="lt-LT" sz="2600" dirty="0" err="1" smtClean="0"/>
              <a:t>is</a:t>
            </a:r>
            <a:r>
              <a:rPr lang="lt-LT" sz="2600" dirty="0" smtClean="0"/>
              <a:t> </a:t>
            </a:r>
            <a:r>
              <a:rPr lang="lt-LT" sz="2600" dirty="0" err="1" smtClean="0"/>
              <a:t>free,it</a:t>
            </a:r>
            <a:r>
              <a:rPr lang="lt-LT" sz="2600" dirty="0" smtClean="0"/>
              <a:t> </a:t>
            </a:r>
            <a:r>
              <a:rPr lang="lt-LT" sz="2600" dirty="0" err="1" smtClean="0"/>
              <a:t>is</a:t>
            </a:r>
            <a:r>
              <a:rPr lang="lt-LT" sz="2600" dirty="0" smtClean="0"/>
              <a:t> </a:t>
            </a:r>
            <a:r>
              <a:rPr lang="lt-LT" sz="2600" dirty="0" err="1" smtClean="0"/>
              <a:t>not</a:t>
            </a:r>
            <a:r>
              <a:rPr lang="lt-LT" sz="2600" dirty="0" smtClean="0"/>
              <a:t> </a:t>
            </a:r>
            <a:r>
              <a:rPr lang="lt-LT" sz="2600" dirty="0" err="1" smtClean="0"/>
              <a:t>compulsory</a:t>
            </a:r>
            <a:r>
              <a:rPr lang="lt-LT" sz="2600" dirty="0" smtClean="0"/>
              <a:t>. </a:t>
            </a:r>
            <a:r>
              <a:rPr lang="lt-LT" sz="2600" dirty="0" err="1" smtClean="0"/>
              <a:t>Parents</a:t>
            </a:r>
            <a:r>
              <a:rPr lang="lt-LT" sz="2600" dirty="0" smtClean="0"/>
              <a:t> </a:t>
            </a:r>
            <a:r>
              <a:rPr lang="lt-LT" sz="2600" dirty="0" err="1" smtClean="0"/>
              <a:t>have</a:t>
            </a:r>
            <a:r>
              <a:rPr lang="lt-LT" sz="2600" dirty="0" smtClean="0"/>
              <a:t> </a:t>
            </a:r>
            <a:r>
              <a:rPr lang="lt-LT" sz="2600" dirty="0" err="1" smtClean="0"/>
              <a:t>the</a:t>
            </a:r>
            <a:r>
              <a:rPr lang="lt-LT" sz="2600" dirty="0" smtClean="0"/>
              <a:t> </a:t>
            </a:r>
            <a:r>
              <a:rPr lang="lt-LT" sz="2600" dirty="0" err="1" smtClean="0"/>
              <a:t>right</a:t>
            </a:r>
            <a:r>
              <a:rPr lang="lt-LT" sz="2600" dirty="0" smtClean="0"/>
              <a:t> to </a:t>
            </a:r>
            <a:r>
              <a:rPr lang="lt-LT" sz="2600" dirty="0" err="1" smtClean="0"/>
              <a:t>decide</a:t>
            </a:r>
            <a:r>
              <a:rPr lang="lt-LT" sz="2600" dirty="0" smtClean="0"/>
              <a:t> </a:t>
            </a:r>
            <a:r>
              <a:rPr lang="lt-LT" sz="2600" dirty="0" err="1" smtClean="0"/>
              <a:t>whether</a:t>
            </a:r>
            <a:r>
              <a:rPr lang="lt-LT" sz="2600" dirty="0" smtClean="0"/>
              <a:t> </a:t>
            </a:r>
            <a:r>
              <a:rPr lang="lt-LT" sz="2600" dirty="0" err="1" smtClean="0"/>
              <a:t>their</a:t>
            </a:r>
            <a:r>
              <a:rPr lang="lt-LT" sz="2600" dirty="0" smtClean="0"/>
              <a:t> </a:t>
            </a:r>
            <a:r>
              <a:rPr lang="lt-LT" sz="2600" dirty="0" err="1" smtClean="0"/>
              <a:t>six-year-old</a:t>
            </a:r>
            <a:r>
              <a:rPr lang="lt-LT" sz="2600" dirty="0" smtClean="0"/>
              <a:t> </a:t>
            </a:r>
            <a:r>
              <a:rPr lang="lt-LT" sz="2600" dirty="0" err="1" smtClean="0"/>
              <a:t>child</a:t>
            </a:r>
            <a:r>
              <a:rPr lang="lt-LT" sz="2600" b="1" dirty="0" smtClean="0"/>
              <a:t> </a:t>
            </a:r>
            <a:r>
              <a:rPr lang="lt-LT" sz="2600" dirty="0" err="1" smtClean="0"/>
              <a:t>should</a:t>
            </a:r>
            <a:r>
              <a:rPr lang="lt-LT" sz="2600" dirty="0" smtClean="0"/>
              <a:t> be </a:t>
            </a:r>
            <a:r>
              <a:rPr lang="lt-LT" sz="2600" dirty="0" err="1" smtClean="0"/>
              <a:t>educated</a:t>
            </a:r>
            <a:r>
              <a:rPr lang="lt-LT" sz="2600" dirty="0" smtClean="0"/>
              <a:t> </a:t>
            </a:r>
            <a:r>
              <a:rPr lang="lt-LT" sz="2600" dirty="0" err="1" smtClean="0"/>
              <a:t>under</a:t>
            </a:r>
            <a:r>
              <a:rPr lang="lt-LT" sz="2600" dirty="0" smtClean="0"/>
              <a:t> </a:t>
            </a:r>
            <a:r>
              <a:rPr lang="lt-LT" sz="2600" dirty="0" err="1" smtClean="0"/>
              <a:t>the</a:t>
            </a:r>
            <a:r>
              <a:rPr lang="lt-LT" sz="2600" dirty="0" smtClean="0"/>
              <a:t> </a:t>
            </a:r>
            <a:r>
              <a:rPr lang="lt-LT" sz="2600" dirty="0" err="1" smtClean="0"/>
              <a:t>pre-primary</a:t>
            </a:r>
            <a:r>
              <a:rPr lang="lt-LT" sz="2600" dirty="0" smtClean="0"/>
              <a:t> </a:t>
            </a:r>
            <a:r>
              <a:rPr lang="lt-LT" sz="2600" dirty="0" err="1" smtClean="0"/>
              <a:t>education</a:t>
            </a:r>
            <a:r>
              <a:rPr lang="lt-LT" sz="2600" dirty="0" smtClean="0"/>
              <a:t> </a:t>
            </a:r>
            <a:r>
              <a:rPr lang="lt-LT" sz="2600" dirty="0" err="1" smtClean="0"/>
              <a:t>programme</a:t>
            </a:r>
            <a:r>
              <a:rPr lang="lt-LT" sz="2600" dirty="0" smtClean="0"/>
              <a:t> </a:t>
            </a:r>
            <a:r>
              <a:rPr lang="lt-LT" sz="2600" dirty="0" err="1" smtClean="0"/>
              <a:t>or</a:t>
            </a:r>
            <a:r>
              <a:rPr lang="lt-LT" sz="2600" dirty="0" smtClean="0"/>
              <a:t> </a:t>
            </a:r>
            <a:r>
              <a:rPr lang="lt-LT" sz="2600" dirty="0" err="1" smtClean="0"/>
              <a:t>not</a:t>
            </a:r>
            <a:endParaRPr lang="lt-LT" sz="2600" dirty="0" smtClean="0"/>
          </a:p>
          <a:p>
            <a:pPr>
              <a:buNone/>
            </a:pPr>
            <a:endParaRPr lang="lt-LT" sz="2600" b="1" dirty="0" smtClean="0"/>
          </a:p>
          <a:p>
            <a:r>
              <a:rPr lang="lt-LT" sz="2600" dirty="0" err="1" smtClean="0"/>
              <a:t>children</a:t>
            </a:r>
            <a:r>
              <a:rPr lang="lt-LT" sz="2600" dirty="0" smtClean="0"/>
              <a:t> </a:t>
            </a:r>
            <a:r>
              <a:rPr lang="lt-LT" sz="2600" dirty="0" err="1" smtClean="0"/>
              <a:t>attending</a:t>
            </a:r>
            <a:r>
              <a:rPr lang="lt-LT" sz="2600" dirty="0" smtClean="0"/>
              <a:t> </a:t>
            </a:r>
            <a:r>
              <a:rPr lang="lt-LT" sz="2600" dirty="0" err="1" smtClean="0"/>
              <a:t>pre-primary</a:t>
            </a:r>
            <a:r>
              <a:rPr lang="lt-LT" sz="2600" dirty="0" smtClean="0"/>
              <a:t> </a:t>
            </a:r>
            <a:r>
              <a:rPr lang="lt-LT" sz="2600" dirty="0" err="1" smtClean="0"/>
              <a:t>groups</a:t>
            </a:r>
            <a:r>
              <a:rPr lang="lt-LT" sz="2600" dirty="0" smtClean="0"/>
              <a:t> </a:t>
            </a:r>
            <a:r>
              <a:rPr lang="lt-LT" sz="2600" dirty="0" err="1" smtClean="0"/>
              <a:t>learn</a:t>
            </a:r>
            <a:r>
              <a:rPr lang="lt-LT" sz="2600" dirty="0" smtClean="0"/>
              <a:t> </a:t>
            </a:r>
            <a:r>
              <a:rPr lang="lt-LT" sz="2600" dirty="0" err="1" smtClean="0"/>
              <a:t>new</a:t>
            </a:r>
            <a:r>
              <a:rPr lang="lt-LT" sz="2600" dirty="0" smtClean="0"/>
              <a:t> </a:t>
            </a:r>
            <a:r>
              <a:rPr lang="lt-LT" sz="2600" dirty="0" err="1" smtClean="0"/>
              <a:t>skills</a:t>
            </a:r>
            <a:r>
              <a:rPr lang="lt-LT" sz="2600" dirty="0" smtClean="0"/>
              <a:t> </a:t>
            </a:r>
            <a:r>
              <a:rPr lang="lt-LT" sz="2600" dirty="0" err="1" smtClean="0"/>
              <a:t>which</a:t>
            </a:r>
            <a:r>
              <a:rPr lang="lt-LT" sz="2600" dirty="0" smtClean="0"/>
              <a:t> </a:t>
            </a:r>
            <a:r>
              <a:rPr lang="lt-LT" sz="2600" dirty="0" err="1" smtClean="0"/>
              <a:t>will</a:t>
            </a:r>
            <a:r>
              <a:rPr lang="lt-LT" sz="2600" dirty="0" smtClean="0"/>
              <a:t> be </a:t>
            </a:r>
            <a:r>
              <a:rPr lang="lt-LT" sz="2600" dirty="0" err="1" smtClean="0"/>
              <a:t>useful</a:t>
            </a:r>
            <a:r>
              <a:rPr lang="lt-LT" sz="2600" dirty="0" smtClean="0"/>
              <a:t> </a:t>
            </a:r>
            <a:r>
              <a:rPr lang="lt-LT" sz="2600" dirty="0" err="1" smtClean="0"/>
              <a:t>in</a:t>
            </a:r>
            <a:r>
              <a:rPr lang="lt-LT" sz="2600" dirty="0" smtClean="0"/>
              <a:t> </a:t>
            </a:r>
            <a:r>
              <a:rPr lang="lt-LT" sz="2600" dirty="0" err="1" smtClean="0"/>
              <a:t>school</a:t>
            </a:r>
            <a:r>
              <a:rPr lang="lt-LT" sz="2600" dirty="0" smtClean="0"/>
              <a:t>: to </a:t>
            </a:r>
            <a:r>
              <a:rPr lang="lt-LT" sz="2600" dirty="0" err="1" smtClean="0"/>
              <a:t>interact</a:t>
            </a:r>
            <a:r>
              <a:rPr lang="lt-LT" sz="2600" dirty="0" smtClean="0"/>
              <a:t> </a:t>
            </a:r>
            <a:r>
              <a:rPr lang="lt-LT" sz="2600" dirty="0" err="1" smtClean="0"/>
              <a:t>with</a:t>
            </a:r>
            <a:r>
              <a:rPr lang="lt-LT" sz="2600" dirty="0" smtClean="0"/>
              <a:t> </a:t>
            </a:r>
            <a:r>
              <a:rPr lang="lt-LT" sz="2600" dirty="0" err="1" smtClean="0"/>
              <a:t>age-mates</a:t>
            </a:r>
            <a:r>
              <a:rPr lang="lt-LT" sz="2600" dirty="0" smtClean="0"/>
              <a:t> </a:t>
            </a:r>
            <a:r>
              <a:rPr lang="lt-LT" sz="2600" dirty="0" err="1" smtClean="0"/>
              <a:t>and</a:t>
            </a:r>
            <a:r>
              <a:rPr lang="lt-LT" sz="2600" dirty="0" smtClean="0"/>
              <a:t>  </a:t>
            </a:r>
            <a:r>
              <a:rPr lang="lt-LT" sz="2600" dirty="0" err="1" smtClean="0"/>
              <a:t>adults</a:t>
            </a:r>
            <a:r>
              <a:rPr lang="lt-LT" sz="2600" dirty="0" smtClean="0"/>
              <a:t> </a:t>
            </a:r>
            <a:r>
              <a:rPr lang="lt-LT" sz="2600" dirty="0" err="1" smtClean="0"/>
              <a:t>and</a:t>
            </a:r>
            <a:r>
              <a:rPr lang="lt-LT" sz="2600" dirty="0" smtClean="0"/>
              <a:t> </a:t>
            </a:r>
            <a:r>
              <a:rPr lang="lt-LT" sz="2600" dirty="0" err="1" smtClean="0"/>
              <a:t>orient</a:t>
            </a:r>
            <a:r>
              <a:rPr lang="lt-LT" sz="2600" dirty="0" smtClean="0"/>
              <a:t> </a:t>
            </a:r>
            <a:r>
              <a:rPr lang="lt-LT" sz="2600" dirty="0" err="1" smtClean="0"/>
              <a:t>themselves</a:t>
            </a:r>
            <a:r>
              <a:rPr lang="lt-LT" sz="2600" dirty="0" smtClean="0"/>
              <a:t> </a:t>
            </a:r>
            <a:r>
              <a:rPr lang="lt-LT" sz="2600" dirty="0" err="1" smtClean="0"/>
              <a:t>in</a:t>
            </a:r>
            <a:r>
              <a:rPr lang="lt-LT" sz="2600" dirty="0" smtClean="0"/>
              <a:t> a </a:t>
            </a:r>
            <a:r>
              <a:rPr lang="lt-LT" sz="2600" dirty="0" err="1" smtClean="0"/>
              <a:t>new</a:t>
            </a:r>
            <a:r>
              <a:rPr lang="lt-LT" sz="2600" dirty="0" smtClean="0"/>
              <a:t> </a:t>
            </a:r>
            <a:r>
              <a:rPr lang="lt-LT" sz="2600" dirty="0" err="1" smtClean="0"/>
              <a:t>environment</a:t>
            </a: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i="1" dirty="0" err="1" smtClean="0"/>
              <a:t>Primary</a:t>
            </a:r>
            <a:r>
              <a:rPr lang="lt-LT" b="1" i="1" dirty="0" smtClean="0"/>
              <a:t> </a:t>
            </a:r>
            <a:r>
              <a:rPr lang="lt-LT" b="1" i="1" dirty="0" err="1" smtClean="0"/>
              <a:t>education</a:t>
            </a:r>
            <a:r>
              <a:rPr lang="lt-LT" b="1" i="1" dirty="0" smtClean="0"/>
              <a:t/>
            </a:r>
            <a:br>
              <a:rPr lang="lt-LT" b="1" i="1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5857916"/>
          </a:xfrm>
        </p:spPr>
        <p:txBody>
          <a:bodyPr>
            <a:normAutofit fontScale="40000" lnSpcReduction="20000"/>
          </a:bodyPr>
          <a:lstStyle/>
          <a:p>
            <a:r>
              <a:rPr lang="lt-LT" sz="5000" b="1" dirty="0" err="1" smtClean="0">
                <a:cs typeface="Aharoni" pitchFamily="2" charset="-79"/>
              </a:rPr>
              <a:t>The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duration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of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the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primary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education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programme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is</a:t>
            </a:r>
            <a:r>
              <a:rPr lang="lt-LT" sz="5000" b="1" dirty="0" smtClean="0">
                <a:cs typeface="Aharoni" pitchFamily="2" charset="-79"/>
              </a:rPr>
              <a:t> 4 </a:t>
            </a:r>
            <a:r>
              <a:rPr lang="lt-LT" sz="5000" b="1" dirty="0" err="1" smtClean="0">
                <a:cs typeface="Aharoni" pitchFamily="2" charset="-79"/>
              </a:rPr>
              <a:t>years</a:t>
            </a:r>
            <a:endParaRPr lang="lt-LT" sz="5000" b="1" dirty="0" smtClean="0">
              <a:cs typeface="Aharoni" pitchFamily="2" charset="-79"/>
            </a:endParaRPr>
          </a:p>
          <a:p>
            <a:pPr>
              <a:buNone/>
            </a:pPr>
            <a:endParaRPr lang="lt-LT" sz="5000" b="1" dirty="0" smtClean="0">
              <a:cs typeface="Aharoni" pitchFamily="2" charset="-79"/>
            </a:endParaRPr>
          </a:p>
          <a:p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Achievements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and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progress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of</a:t>
            </a:r>
            <a:r>
              <a:rPr lang="lt-LT" sz="5000" b="1" dirty="0" smtClean="0">
                <a:cs typeface="Aharoni" pitchFamily="2" charset="-79"/>
              </a:rPr>
              <a:t> 1- 4  </a:t>
            </a:r>
            <a:r>
              <a:rPr lang="lt-LT" sz="5000" b="1" dirty="0" err="1" smtClean="0">
                <a:cs typeface="Aharoni" pitchFamily="2" charset="-79"/>
              </a:rPr>
              <a:t>grade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pupils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is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not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assessed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with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marks</a:t>
            </a:r>
            <a:r>
              <a:rPr lang="lt-LT" sz="5000" b="1" dirty="0" smtClean="0">
                <a:cs typeface="Aharoni" pitchFamily="2" charset="-79"/>
              </a:rPr>
              <a:t>. </a:t>
            </a:r>
            <a:r>
              <a:rPr lang="lt-LT" sz="5000" b="1" dirty="0" err="1" smtClean="0">
                <a:cs typeface="Aharoni" pitchFamily="2" charset="-79"/>
              </a:rPr>
              <a:t>Assessment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is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based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on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the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idiographic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principle</a:t>
            </a:r>
            <a:r>
              <a:rPr lang="lt-LT" sz="5000" b="1" dirty="0" smtClean="0">
                <a:cs typeface="Aharoni" pitchFamily="2" charset="-79"/>
              </a:rPr>
              <a:t>.</a:t>
            </a:r>
          </a:p>
          <a:p>
            <a:pPr>
              <a:buNone/>
            </a:pPr>
            <a:endParaRPr lang="lt-LT" sz="5000" b="1" dirty="0" smtClean="0">
              <a:cs typeface="Aharoni" pitchFamily="2" charset="-79"/>
            </a:endParaRPr>
          </a:p>
          <a:p>
            <a:endParaRPr lang="lt-LT" sz="5000" b="1" dirty="0" smtClean="0">
              <a:cs typeface="Aharoni" pitchFamily="2" charset="-79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5000" b="1" dirty="0" smtClean="0">
                <a:cs typeface="Aharoni" pitchFamily="2" charset="-79"/>
              </a:rPr>
              <a:t>There are</a:t>
            </a:r>
            <a:r>
              <a:rPr lang="lt-LT" sz="5000" b="1" dirty="0" smtClean="0">
                <a:cs typeface="Aharoni" pitchFamily="2" charset="-79"/>
              </a:rPr>
              <a:t> 22-24 </a:t>
            </a:r>
            <a:r>
              <a:rPr lang="en-US" sz="5000" b="1" dirty="0" smtClean="0">
                <a:cs typeface="Aharoni" pitchFamily="2" charset="-79"/>
              </a:rPr>
              <a:t>lessons per week</a:t>
            </a:r>
            <a:r>
              <a:rPr lang="lt-LT" sz="5000" b="1" dirty="0" smtClean="0">
                <a:cs typeface="Aharoni" pitchFamily="2" charset="-79"/>
              </a:rPr>
              <a:t> </a:t>
            </a:r>
            <a:r>
              <a:rPr lang="lt-LT" sz="5000" b="1" dirty="0" err="1" smtClean="0">
                <a:cs typeface="Aharoni" pitchFamily="2" charset="-79"/>
              </a:rPr>
              <a:t>for</a:t>
            </a:r>
            <a:r>
              <a:rPr lang="lt-LT" sz="5000" b="1" dirty="0" smtClean="0">
                <a:cs typeface="Aharoni" pitchFamily="2" charset="-79"/>
              </a:rPr>
              <a:t> 1st – 4th  </a:t>
            </a:r>
            <a:r>
              <a:rPr lang="lt-LT" sz="5000" b="1" dirty="0" err="1" smtClean="0">
                <a:cs typeface="Aharoni" pitchFamily="2" charset="-79"/>
              </a:rPr>
              <a:t>grades</a:t>
            </a:r>
            <a:endParaRPr lang="lt-LT" sz="5000" b="1" dirty="0" smtClean="0">
              <a:cs typeface="Aharoni" pitchFamily="2" charset="-79"/>
            </a:endParaRPr>
          </a:p>
          <a:p>
            <a:pPr marL="609600" indent="-609600">
              <a:lnSpc>
                <a:spcPct val="90000"/>
              </a:lnSpc>
              <a:buNone/>
            </a:pPr>
            <a:endParaRPr lang="lt-LT" sz="5000" b="1" dirty="0" smtClean="0"/>
          </a:p>
          <a:p>
            <a:pPr marL="609600" indent="-609600">
              <a:lnSpc>
                <a:spcPct val="90000"/>
              </a:lnSpc>
            </a:pPr>
            <a:r>
              <a:rPr lang="en-US" sz="5000" b="1" dirty="0" smtClean="0"/>
              <a:t>Compulsory subjects</a:t>
            </a:r>
            <a:r>
              <a:rPr lang="lt-LT" sz="5000" b="1" dirty="0" smtClean="0"/>
              <a:t> are:</a:t>
            </a:r>
          </a:p>
          <a:p>
            <a:pPr marL="609600" indent="-609600">
              <a:lnSpc>
                <a:spcPct val="90000"/>
              </a:lnSpc>
              <a:buNone/>
            </a:pPr>
            <a:endParaRPr lang="lt-LT" sz="5000" b="1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en-US" sz="5000" b="1" dirty="0" err="1" smtClean="0"/>
              <a:t>Religio</a:t>
            </a:r>
            <a:r>
              <a:rPr lang="lt-LT" sz="5000" b="1" dirty="0" smtClean="0"/>
              <a:t>n</a:t>
            </a:r>
            <a:r>
              <a:rPr lang="en-US" sz="5000" b="1" dirty="0" smtClean="0"/>
              <a:t>/ </a:t>
            </a:r>
            <a:r>
              <a:rPr lang="lt-LT" sz="5000" b="1" dirty="0" smtClean="0"/>
              <a:t>E</a:t>
            </a:r>
            <a:r>
              <a:rPr lang="en-US" sz="5000" b="1" dirty="0" err="1" smtClean="0"/>
              <a:t>thic</a:t>
            </a:r>
            <a:r>
              <a:rPr lang="lt-LT" sz="5000" b="1" dirty="0" smtClean="0"/>
              <a:t>s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lt-LT" sz="5000" b="1" dirty="0" err="1" smtClean="0"/>
              <a:t>Li</a:t>
            </a:r>
            <a:r>
              <a:rPr lang="en-US" sz="5000" b="1" dirty="0" err="1" smtClean="0"/>
              <a:t>thuanian</a:t>
            </a:r>
            <a:r>
              <a:rPr lang="en-US" sz="5000" b="1" dirty="0" smtClean="0"/>
              <a:t>  </a:t>
            </a:r>
            <a:endParaRPr lang="lt-LT" sz="50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5000" b="1" dirty="0" smtClean="0"/>
              <a:t>English</a:t>
            </a:r>
            <a:r>
              <a:rPr lang="lt-LT" sz="5000" b="1" dirty="0" smtClean="0"/>
              <a:t>  (</a:t>
            </a:r>
            <a:r>
              <a:rPr lang="lt-LT" sz="5000" b="1" dirty="0" err="1" smtClean="0"/>
              <a:t>start</a:t>
            </a:r>
            <a:r>
              <a:rPr lang="lt-LT" sz="5000" b="1" dirty="0" smtClean="0"/>
              <a:t> </a:t>
            </a:r>
            <a:r>
              <a:rPr lang="lt-LT" sz="5000" b="1" dirty="0" err="1" smtClean="0"/>
              <a:t>learning</a:t>
            </a:r>
            <a:r>
              <a:rPr lang="lt-LT" sz="5000" b="1" dirty="0" smtClean="0"/>
              <a:t> </a:t>
            </a:r>
            <a:r>
              <a:rPr lang="lt-LT" sz="5000" b="1" dirty="0" err="1" smtClean="0"/>
              <a:t>in</a:t>
            </a:r>
            <a:r>
              <a:rPr lang="lt-LT" sz="5000" b="1" dirty="0" smtClean="0"/>
              <a:t> </a:t>
            </a:r>
            <a:r>
              <a:rPr lang="lt-LT" sz="5000" b="1" dirty="0" err="1" smtClean="0"/>
              <a:t>the</a:t>
            </a:r>
            <a:r>
              <a:rPr lang="lt-LT" sz="5000" b="1" dirty="0" smtClean="0"/>
              <a:t> </a:t>
            </a:r>
            <a:r>
              <a:rPr lang="en-US" sz="5000" b="1" dirty="0" smtClean="0"/>
              <a:t>2</a:t>
            </a:r>
            <a:r>
              <a:rPr lang="en-US" sz="5000" b="1" baseline="30000" dirty="0" smtClean="0"/>
              <a:t>nd</a:t>
            </a:r>
            <a:r>
              <a:rPr lang="en-US" sz="5000" b="1" dirty="0" smtClean="0"/>
              <a:t> </a:t>
            </a:r>
            <a:r>
              <a:rPr lang="lt-LT" sz="5000" b="1" dirty="0" err="1" smtClean="0"/>
              <a:t>form</a:t>
            </a:r>
            <a:r>
              <a:rPr lang="lt-LT" sz="5000" b="1" dirty="0" smtClean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t-LT" sz="5000" b="1" dirty="0" smtClean="0"/>
              <a:t>Mat</a:t>
            </a:r>
            <a:r>
              <a:rPr lang="en-US" sz="5000" b="1" dirty="0" err="1" smtClean="0"/>
              <a:t>hs</a:t>
            </a:r>
            <a:endParaRPr lang="lt-LT" sz="50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5000" b="1" dirty="0" smtClean="0"/>
              <a:t>Nature</a:t>
            </a:r>
            <a:endParaRPr lang="lt-LT" sz="50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5000" b="1" dirty="0" smtClean="0"/>
              <a:t>Art</a:t>
            </a:r>
            <a:endParaRPr lang="lt-LT" sz="50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5000" b="1" dirty="0" smtClean="0"/>
              <a:t>Technologies</a:t>
            </a:r>
            <a:r>
              <a:rPr lang="lt-LT" sz="5000" b="1" dirty="0" smtClean="0"/>
              <a:t> (</a:t>
            </a:r>
            <a:r>
              <a:rPr lang="lt-LT" sz="5000" b="1" dirty="0" err="1" smtClean="0"/>
              <a:t>handcrafts</a:t>
            </a:r>
            <a:r>
              <a:rPr lang="lt-LT" sz="5000" b="1" dirty="0" smtClean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t-LT" sz="5000" b="1" dirty="0" err="1" smtClean="0"/>
              <a:t>Mu</a:t>
            </a:r>
            <a:r>
              <a:rPr lang="en-US" sz="5000" b="1" dirty="0" smtClean="0"/>
              <a:t>sic</a:t>
            </a:r>
            <a:endParaRPr lang="lt-LT" sz="50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5000" b="1" dirty="0" smtClean="0"/>
              <a:t>Physical Education</a:t>
            </a:r>
            <a:endParaRPr lang="lt-LT" sz="5000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t-LT" sz="4500" dirty="0" smtClean="0"/>
              <a:t>	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err="1" smtClean="0"/>
              <a:t>Basic</a:t>
            </a:r>
            <a:r>
              <a:rPr lang="lt-LT" b="1" dirty="0" smtClean="0"/>
              <a:t> </a:t>
            </a:r>
            <a:r>
              <a:rPr lang="lt-LT" b="1" dirty="0" err="1" smtClean="0"/>
              <a:t>education</a:t>
            </a:r>
            <a:r>
              <a:rPr lang="lt-LT" b="1" dirty="0" smtClean="0"/>
              <a:t/>
            </a:r>
            <a:br>
              <a:rPr lang="lt-LT" b="1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lt-LT" dirty="0" err="1" smtClean="0"/>
              <a:t>Compulsory</a:t>
            </a:r>
            <a:r>
              <a:rPr lang="lt-LT" dirty="0" smtClean="0"/>
              <a:t> </a:t>
            </a:r>
            <a:r>
              <a:rPr lang="lt-LT" dirty="0" err="1" smtClean="0"/>
              <a:t>basic</a:t>
            </a:r>
            <a:r>
              <a:rPr lang="lt-LT" dirty="0" smtClean="0"/>
              <a:t> </a:t>
            </a:r>
            <a:r>
              <a:rPr lang="lt-LT" dirty="0" err="1" smtClean="0"/>
              <a:t>education</a:t>
            </a:r>
            <a:r>
              <a:rPr lang="lt-LT" dirty="0" smtClean="0"/>
              <a:t> </a:t>
            </a:r>
            <a:r>
              <a:rPr lang="lt-LT" dirty="0" err="1" smtClean="0"/>
              <a:t>programme</a:t>
            </a:r>
            <a:r>
              <a:rPr lang="lt-LT" dirty="0" smtClean="0"/>
              <a:t> </a:t>
            </a:r>
            <a:r>
              <a:rPr lang="lt-LT" dirty="0" err="1" smtClean="0"/>
              <a:t>consists</a:t>
            </a:r>
            <a:r>
              <a:rPr lang="lt-LT" dirty="0" smtClean="0"/>
              <a:t>   </a:t>
            </a:r>
          </a:p>
          <a:p>
            <a:pPr>
              <a:buNone/>
            </a:pP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two</a:t>
            </a:r>
            <a:r>
              <a:rPr lang="lt-LT" dirty="0" smtClean="0"/>
              <a:t> </a:t>
            </a:r>
            <a:r>
              <a:rPr lang="lt-LT" dirty="0" err="1" smtClean="0"/>
              <a:t>parts</a:t>
            </a:r>
            <a:r>
              <a:rPr lang="lt-LT" dirty="0" smtClean="0"/>
              <a:t>:</a:t>
            </a:r>
          </a:p>
          <a:p>
            <a:pPr>
              <a:buNone/>
            </a:pPr>
            <a:r>
              <a:rPr lang="lt-LT" b="1" dirty="0" err="1" smtClean="0"/>
              <a:t>Part</a:t>
            </a:r>
            <a:r>
              <a:rPr lang="lt-LT" b="1" dirty="0" smtClean="0"/>
              <a:t> I</a:t>
            </a:r>
          </a:p>
          <a:p>
            <a:pPr>
              <a:buNone/>
            </a:pPr>
            <a:r>
              <a:rPr lang="lt-LT" dirty="0" smtClean="0"/>
              <a:t>a 4-year </a:t>
            </a:r>
            <a:r>
              <a:rPr lang="lt-LT" dirty="0" err="1" smtClean="0"/>
              <a:t>programme</a:t>
            </a:r>
            <a:r>
              <a:rPr lang="lt-LT" dirty="0" smtClean="0"/>
              <a:t> </a:t>
            </a:r>
            <a:r>
              <a:rPr lang="lt-LT" dirty="0" err="1" smtClean="0"/>
              <a:t>implemented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5-8th </a:t>
            </a:r>
            <a:r>
              <a:rPr lang="lt-LT" dirty="0" err="1" smtClean="0"/>
              <a:t>grades</a:t>
            </a:r>
            <a:endParaRPr lang="lt-LT" dirty="0" smtClean="0"/>
          </a:p>
          <a:p>
            <a:pPr>
              <a:buNone/>
            </a:pPr>
            <a:r>
              <a:rPr lang="lt-LT" b="1" dirty="0" err="1" smtClean="0"/>
              <a:t>Part</a:t>
            </a:r>
            <a:r>
              <a:rPr lang="lt-LT" b="1" dirty="0" smtClean="0"/>
              <a:t> II </a:t>
            </a:r>
          </a:p>
          <a:p>
            <a:pPr>
              <a:buNone/>
            </a:pPr>
            <a:r>
              <a:rPr lang="lt-LT" dirty="0" smtClean="0"/>
              <a:t> a 2-year </a:t>
            </a:r>
            <a:r>
              <a:rPr lang="lt-LT" dirty="0" err="1" smtClean="0"/>
              <a:t>programme</a:t>
            </a:r>
            <a:r>
              <a:rPr lang="lt-LT" dirty="0" smtClean="0"/>
              <a:t> </a:t>
            </a:r>
            <a:r>
              <a:rPr lang="lt-LT" dirty="0" err="1" smtClean="0"/>
              <a:t>implemented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9-10th </a:t>
            </a:r>
            <a:r>
              <a:rPr lang="lt-LT" dirty="0" err="1" smtClean="0"/>
              <a:t>grades</a:t>
            </a:r>
            <a:r>
              <a:rPr lang="lt-LT" dirty="0" smtClean="0"/>
              <a:t> ( </a:t>
            </a:r>
            <a:r>
              <a:rPr lang="lt-LT" dirty="0" err="1" smtClean="0"/>
              <a:t>or</a:t>
            </a:r>
            <a:r>
              <a:rPr lang="lt-LT" dirty="0" smtClean="0"/>
              <a:t> </a:t>
            </a:r>
            <a:r>
              <a:rPr lang="lt-LT" dirty="0" err="1" smtClean="0"/>
              <a:t>grades</a:t>
            </a:r>
            <a:r>
              <a:rPr lang="lt-LT" dirty="0" smtClean="0"/>
              <a:t> 1st -2nd 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gymnasiums</a:t>
            </a:r>
            <a:r>
              <a:rPr lang="lt-LT" dirty="0" smtClean="0"/>
              <a:t>)</a:t>
            </a:r>
          </a:p>
          <a:p>
            <a:pPr>
              <a:lnSpc>
                <a:spcPct val="80000"/>
              </a:lnSpc>
              <a:buNone/>
            </a:pPr>
            <a:endParaRPr lang="lt-LT" dirty="0" smtClean="0"/>
          </a:p>
          <a:p>
            <a:pPr>
              <a:lnSpc>
                <a:spcPct val="80000"/>
              </a:lnSpc>
              <a:buNone/>
            </a:pPr>
            <a:r>
              <a:rPr lang="en-US" sz="3200" dirty="0" smtClean="0"/>
              <a:t> </a:t>
            </a:r>
            <a:r>
              <a:rPr lang="lt-LT" sz="3200" dirty="0" smtClean="0"/>
              <a:t>C</a:t>
            </a:r>
            <a:r>
              <a:rPr lang="en-US" sz="3200" dirty="0" err="1" smtClean="0"/>
              <a:t>ompulsory</a:t>
            </a:r>
            <a:r>
              <a:rPr lang="en-US" sz="3200" dirty="0" smtClean="0"/>
              <a:t>  education ends with completion of basic school at the age of 16</a:t>
            </a:r>
            <a:r>
              <a:rPr lang="lt-LT" sz="3200" dirty="0" smtClean="0"/>
              <a:t>.</a:t>
            </a:r>
            <a:endParaRPr lang="en-US" sz="3200" dirty="0" smtClean="0"/>
          </a:p>
          <a:p>
            <a:pPr>
              <a:lnSpc>
                <a:spcPct val="80000"/>
              </a:lnSpc>
              <a:buNone/>
            </a:pPr>
            <a:endParaRPr lang="lt-LT" sz="3200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T</a:t>
            </a:r>
            <a:r>
              <a:rPr lang="lt-LT" dirty="0" err="1" smtClean="0"/>
              <a:t>here</a:t>
            </a:r>
            <a:r>
              <a:rPr lang="lt-LT" dirty="0" smtClean="0"/>
              <a:t> are t</a:t>
            </a:r>
            <a:r>
              <a:rPr lang="en-US" dirty="0" err="1" smtClean="0"/>
              <a:t>wo</a:t>
            </a:r>
            <a:r>
              <a:rPr lang="en-US" dirty="0" smtClean="0"/>
              <a:t> ways –</a:t>
            </a:r>
            <a:r>
              <a:rPr lang="lt-LT" dirty="0" smtClean="0"/>
              <a:t> </a:t>
            </a:r>
            <a:r>
              <a:rPr lang="en-US" dirty="0" smtClean="0"/>
              <a:t>either secondary school (highly motivated pupils) or vocational training school to get both secondary education and qualification.</a:t>
            </a:r>
            <a:endParaRPr lang="lt-LT" dirty="0" smtClean="0"/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15328" cy="107157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Basic education curriculum </a:t>
            </a: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 err="1" smtClean="0"/>
              <a:t>Part</a:t>
            </a:r>
            <a:r>
              <a:rPr lang="lt-LT" sz="3200" dirty="0" smtClean="0"/>
              <a:t>  </a:t>
            </a:r>
            <a:r>
              <a:rPr lang="en-US" sz="3200" dirty="0" smtClean="0"/>
              <a:t>I </a:t>
            </a:r>
            <a:r>
              <a:rPr lang="lt-LT" sz="3200" dirty="0" smtClean="0"/>
              <a:t>(5-8 </a:t>
            </a:r>
            <a:r>
              <a:rPr lang="en-US" sz="3200" dirty="0" smtClean="0"/>
              <a:t>grades</a:t>
            </a:r>
            <a:r>
              <a:rPr lang="lt-LT" sz="3200" dirty="0" smtClean="0"/>
              <a:t>)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14422"/>
            <a:ext cx="7686700" cy="5429288"/>
          </a:xfrm>
        </p:spPr>
        <p:txBody>
          <a:bodyPr>
            <a:normAutofit fontScale="55000" lnSpcReduction="20000"/>
          </a:bodyPr>
          <a:lstStyle/>
          <a:p>
            <a:r>
              <a:rPr lang="en-US" sz="3200" dirty="0" smtClean="0"/>
              <a:t>Number of lessons per week varies form</a:t>
            </a:r>
            <a:r>
              <a:rPr lang="lt-LT" sz="3200" dirty="0" smtClean="0"/>
              <a:t> 26 </a:t>
            </a:r>
            <a:r>
              <a:rPr lang="en-US" sz="3200" dirty="0" smtClean="0"/>
              <a:t>in </a:t>
            </a:r>
            <a:r>
              <a:rPr lang="lt-LT" sz="3200" dirty="0" smtClean="0"/>
              <a:t>5</a:t>
            </a:r>
            <a:r>
              <a:rPr lang="en-US" sz="3200" baseline="30000" dirty="0" err="1" smtClean="0"/>
              <a:t>th</a:t>
            </a:r>
            <a:r>
              <a:rPr lang="en-US" sz="3200" dirty="0" smtClean="0"/>
              <a:t> </a:t>
            </a:r>
            <a:r>
              <a:rPr lang="lt-LT" sz="3200" dirty="0" smtClean="0"/>
              <a:t> </a:t>
            </a:r>
            <a:r>
              <a:rPr lang="en-US" sz="3200" dirty="0" smtClean="0"/>
              <a:t>grade to</a:t>
            </a:r>
            <a:r>
              <a:rPr lang="lt-LT" sz="3200" dirty="0" smtClean="0"/>
              <a:t> 31 </a:t>
            </a:r>
            <a:r>
              <a:rPr lang="en-US" sz="3200" dirty="0" smtClean="0"/>
              <a:t>in the </a:t>
            </a:r>
            <a:r>
              <a:rPr lang="lt-LT" sz="3200" dirty="0" smtClean="0"/>
              <a:t> 8</a:t>
            </a:r>
            <a:r>
              <a:rPr lang="en-US" sz="3200" baseline="30000" dirty="0" err="1" smtClean="0"/>
              <a:t>th</a:t>
            </a:r>
            <a:r>
              <a:rPr lang="en-US" sz="3200" dirty="0" smtClean="0"/>
              <a:t> </a:t>
            </a:r>
            <a:r>
              <a:rPr lang="lt-LT" sz="3200" dirty="0" smtClean="0"/>
              <a:t> </a:t>
            </a:r>
            <a:r>
              <a:rPr lang="en-US" sz="3200" dirty="0" smtClean="0"/>
              <a:t>grade;</a:t>
            </a:r>
            <a:endParaRPr lang="lt-LT" sz="3200" dirty="0" smtClean="0"/>
          </a:p>
          <a:p>
            <a:r>
              <a:rPr lang="lt-LT" sz="3200" dirty="0" smtClean="0"/>
              <a:t>S</a:t>
            </a:r>
            <a:r>
              <a:rPr lang="en-US" sz="3200" dirty="0" err="1" smtClean="0"/>
              <a:t>ubjects</a:t>
            </a:r>
            <a:r>
              <a:rPr lang="en-US" sz="3200" dirty="0" smtClean="0"/>
              <a:t> </a:t>
            </a:r>
            <a:r>
              <a:rPr lang="en-US" sz="3200" dirty="0" err="1" smtClean="0"/>
              <a:t>taugh</a:t>
            </a:r>
            <a:r>
              <a:rPr lang="lt-LT" sz="3200" dirty="0" smtClean="0"/>
              <a:t>t</a:t>
            </a:r>
            <a:r>
              <a:rPr lang="en-US" sz="3200" dirty="0" smtClean="0"/>
              <a:t>:</a:t>
            </a:r>
            <a:endParaRPr lang="lt-LT" sz="3200" dirty="0" smtClean="0"/>
          </a:p>
          <a:p>
            <a:pPr>
              <a:buNone/>
            </a:pPr>
            <a:r>
              <a:rPr lang="lt-LT" sz="3200" dirty="0" smtClean="0"/>
              <a:t>         </a:t>
            </a:r>
            <a:r>
              <a:rPr lang="lt-LT" sz="3200" dirty="0" err="1" smtClean="0"/>
              <a:t>Lithuanian</a:t>
            </a:r>
            <a:endParaRPr lang="lt-LT" sz="3200" dirty="0" smtClean="0"/>
          </a:p>
          <a:p>
            <a:pPr>
              <a:buFont typeface="Wingdings" pitchFamily="2" charset="2"/>
              <a:buNone/>
            </a:pPr>
            <a:r>
              <a:rPr lang="lt-LT" sz="3200" dirty="0" smtClean="0"/>
              <a:t>	   </a:t>
            </a:r>
            <a:r>
              <a:rPr lang="lt-LT" sz="3200" dirty="0" err="1" smtClean="0"/>
              <a:t>Maths</a:t>
            </a:r>
            <a:endParaRPr lang="lt-LT" sz="3200" dirty="0" smtClean="0"/>
          </a:p>
          <a:p>
            <a:pPr>
              <a:buFont typeface="Wingdings" pitchFamily="2" charset="2"/>
              <a:buNone/>
            </a:pPr>
            <a:r>
              <a:rPr lang="lt-LT" sz="3200" dirty="0" smtClean="0"/>
              <a:t>         </a:t>
            </a:r>
            <a:r>
              <a:rPr lang="lt-LT" sz="3200" dirty="0" err="1" smtClean="0"/>
              <a:t>English</a:t>
            </a:r>
            <a:endParaRPr lang="lt-LT" sz="3200" dirty="0" smtClean="0"/>
          </a:p>
          <a:p>
            <a:pPr>
              <a:buFont typeface="Wingdings" pitchFamily="2" charset="2"/>
              <a:buNone/>
            </a:pPr>
            <a:r>
              <a:rPr lang="lt-LT" sz="3200" dirty="0" smtClean="0"/>
              <a:t>         </a:t>
            </a:r>
            <a:r>
              <a:rPr lang="lt-LT" sz="3200" dirty="0" err="1" smtClean="0"/>
              <a:t>Religion</a:t>
            </a:r>
            <a:r>
              <a:rPr lang="lt-LT" sz="3200" dirty="0" smtClean="0"/>
              <a:t>/ </a:t>
            </a:r>
            <a:r>
              <a:rPr lang="lt-LT" sz="3200" dirty="0" err="1" smtClean="0"/>
              <a:t>Ethics</a:t>
            </a:r>
            <a:endParaRPr lang="lt-LT" sz="32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t-LT" sz="3200" dirty="0" smtClean="0"/>
              <a:t>         </a:t>
            </a:r>
            <a:r>
              <a:rPr lang="en-US" sz="3200" dirty="0" smtClean="0"/>
              <a:t>Nature</a:t>
            </a:r>
            <a:endParaRPr lang="lt-LT" sz="32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t-LT" sz="3200" dirty="0" smtClean="0"/>
              <a:t>         </a:t>
            </a:r>
            <a:r>
              <a:rPr lang="en-US" sz="3200" dirty="0" smtClean="0"/>
              <a:t>Art</a:t>
            </a:r>
            <a:endParaRPr lang="lt-LT" sz="32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t-LT" sz="3200" dirty="0" smtClean="0"/>
              <a:t>        </a:t>
            </a:r>
            <a:r>
              <a:rPr lang="en-US" sz="3200" dirty="0" smtClean="0"/>
              <a:t>Technologies</a:t>
            </a:r>
            <a:r>
              <a:rPr lang="lt-LT" sz="3200" dirty="0" smtClean="0"/>
              <a:t> (</a:t>
            </a:r>
            <a:r>
              <a:rPr lang="lt-LT" sz="3200" dirty="0" err="1" smtClean="0"/>
              <a:t>handcrafts</a:t>
            </a:r>
            <a:r>
              <a:rPr lang="lt-LT" sz="3200" dirty="0" smtClean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t-LT" sz="3200" dirty="0" smtClean="0"/>
              <a:t>         </a:t>
            </a:r>
            <a:r>
              <a:rPr lang="lt-LT" sz="3200" dirty="0" err="1" smtClean="0"/>
              <a:t>Mu</a:t>
            </a:r>
            <a:r>
              <a:rPr lang="en-US" sz="3200" dirty="0" smtClean="0"/>
              <a:t>sic</a:t>
            </a:r>
            <a:endParaRPr lang="lt-LT" sz="32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lt-LT" sz="3200" dirty="0" smtClean="0"/>
              <a:t>        </a:t>
            </a:r>
            <a:r>
              <a:rPr lang="en-US" sz="3200" dirty="0" smtClean="0"/>
              <a:t>Physical Education</a:t>
            </a:r>
            <a:endParaRPr lang="lt-LT" sz="3200" dirty="0" smtClean="0"/>
          </a:p>
          <a:p>
            <a:pPr>
              <a:buFont typeface="Wingdings" pitchFamily="2" charset="2"/>
              <a:buNone/>
            </a:pPr>
            <a:r>
              <a:rPr lang="lt-LT" sz="3200" dirty="0" smtClean="0"/>
              <a:t>       </a:t>
            </a:r>
            <a:r>
              <a:rPr lang="en-US" sz="3200" dirty="0" smtClean="0"/>
              <a:t>History</a:t>
            </a:r>
            <a:endParaRPr lang="lt-LT" sz="3200" dirty="0" smtClean="0"/>
          </a:p>
          <a:p>
            <a:pPr>
              <a:buFont typeface="Wingdings" pitchFamily="2" charset="2"/>
              <a:buNone/>
            </a:pPr>
            <a:r>
              <a:rPr lang="lt-LT" sz="3200" dirty="0" smtClean="0"/>
              <a:t>       </a:t>
            </a:r>
            <a:r>
              <a:rPr lang="en-US" sz="3200" dirty="0" smtClean="0"/>
              <a:t>Computer science </a:t>
            </a:r>
            <a:r>
              <a:rPr lang="lt-LT" sz="3200" dirty="0" smtClean="0"/>
              <a:t>(5-7 </a:t>
            </a:r>
            <a:r>
              <a:rPr lang="en-US" sz="3200" dirty="0" smtClean="0"/>
              <a:t>grades</a:t>
            </a:r>
            <a:r>
              <a:rPr lang="lt-LT" sz="32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lt-LT" sz="3200" dirty="0" smtClean="0"/>
              <a:t>	</a:t>
            </a:r>
            <a:r>
              <a:rPr lang="en-US" sz="3200" dirty="0" smtClean="0"/>
              <a:t>Foreign languages (Russian/ German, starting in the 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grade)</a:t>
            </a:r>
            <a:endParaRPr lang="lt-LT" sz="3200" dirty="0" smtClean="0"/>
          </a:p>
          <a:p>
            <a:pPr>
              <a:buFont typeface="Wingdings" pitchFamily="2" charset="2"/>
              <a:buNone/>
            </a:pPr>
            <a:r>
              <a:rPr lang="lt-LT" sz="3200" dirty="0" smtClean="0"/>
              <a:t>	</a:t>
            </a:r>
            <a:r>
              <a:rPr lang="en-US" sz="3200" dirty="0" smtClean="0"/>
              <a:t>Geography</a:t>
            </a:r>
            <a:r>
              <a:rPr lang="lt-LT" sz="3200" dirty="0" smtClean="0"/>
              <a:t> </a:t>
            </a:r>
            <a:r>
              <a:rPr lang="en-US" sz="3200" dirty="0" smtClean="0"/>
              <a:t>(starting in the 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 grade)</a:t>
            </a:r>
            <a:endParaRPr lang="lt-LT" sz="3200" dirty="0" smtClean="0"/>
          </a:p>
          <a:p>
            <a:pPr>
              <a:buFont typeface="Wingdings" pitchFamily="2" charset="2"/>
              <a:buNone/>
            </a:pPr>
            <a:r>
              <a:rPr lang="lt-LT" sz="3200" dirty="0" smtClean="0"/>
              <a:t>	</a:t>
            </a:r>
            <a:r>
              <a:rPr lang="en-US" sz="3200" dirty="0" smtClean="0"/>
              <a:t>Biology (starting in the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grade)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/>
              <a:t>   </a:t>
            </a:r>
            <a:r>
              <a:rPr lang="lt-LT" sz="3200" dirty="0" smtClean="0"/>
              <a:t> </a:t>
            </a:r>
            <a:r>
              <a:rPr lang="en-US" sz="3200" dirty="0" smtClean="0"/>
              <a:t> Physics (starting in the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grade)</a:t>
            </a:r>
            <a:endParaRPr lang="lt-LT" sz="3200" dirty="0" smtClean="0"/>
          </a:p>
          <a:p>
            <a:pPr>
              <a:buFont typeface="Wingdings" pitchFamily="2" charset="2"/>
              <a:buNone/>
            </a:pPr>
            <a:r>
              <a:rPr lang="lt-LT" sz="3200" dirty="0" smtClean="0"/>
              <a:t>    </a:t>
            </a:r>
            <a:r>
              <a:rPr lang="en-US" sz="3200" dirty="0" smtClean="0"/>
              <a:t>Chemistry (starting in the 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grade)</a:t>
            </a:r>
            <a:endParaRPr lang="lt-LT" sz="3200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714380"/>
          </a:xfrm>
        </p:spPr>
        <p:txBody>
          <a:bodyPr>
            <a:normAutofit/>
          </a:bodyPr>
          <a:lstStyle/>
          <a:p>
            <a:pPr algn="ctr"/>
            <a:r>
              <a:rPr lang="lt-LT" sz="3600" b="1" dirty="0" err="1" smtClean="0"/>
              <a:t>Grading</a:t>
            </a:r>
            <a:r>
              <a:rPr lang="lt-LT" sz="3600" b="1" dirty="0" smtClean="0"/>
              <a:t> </a:t>
            </a:r>
            <a:r>
              <a:rPr lang="lt-LT" sz="3600" b="1" dirty="0" err="1" smtClean="0"/>
              <a:t>System</a:t>
            </a:r>
            <a:r>
              <a:rPr lang="lt-LT" sz="3600" b="1" dirty="0" smtClean="0"/>
              <a:t> </a:t>
            </a:r>
            <a:r>
              <a:rPr lang="lt-LT" sz="3600" b="1" dirty="0" err="1" smtClean="0"/>
              <a:t>in</a:t>
            </a:r>
            <a:r>
              <a:rPr lang="lt-LT" sz="3600" b="1" dirty="0" smtClean="0"/>
              <a:t> </a:t>
            </a:r>
            <a:r>
              <a:rPr lang="lt-LT" sz="3600" b="1" dirty="0" err="1" smtClean="0"/>
              <a:t>Lithuania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928670"/>
            <a:ext cx="7467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2400" dirty="0" err="1" smtClean="0"/>
              <a:t>Usual</a:t>
            </a:r>
            <a:r>
              <a:rPr lang="lt-LT" sz="2400" dirty="0" smtClean="0"/>
              <a:t> </a:t>
            </a:r>
            <a:r>
              <a:rPr lang="lt-LT" sz="2400" dirty="0" err="1" smtClean="0"/>
              <a:t>grading</a:t>
            </a:r>
            <a:r>
              <a:rPr lang="lt-LT" sz="2400" dirty="0" smtClean="0"/>
              <a:t> </a:t>
            </a:r>
            <a:r>
              <a:rPr lang="lt-LT" sz="2400" dirty="0" err="1" smtClean="0"/>
              <a:t>system</a:t>
            </a:r>
            <a:r>
              <a:rPr lang="lt-LT" sz="2400" dirty="0" smtClean="0"/>
              <a:t> at </a:t>
            </a:r>
            <a:r>
              <a:rPr lang="lt-LT" sz="2400" dirty="0" err="1" smtClean="0"/>
              <a:t>Secondary</a:t>
            </a:r>
            <a:r>
              <a:rPr lang="lt-LT" sz="2400" dirty="0" smtClean="0"/>
              <a:t> </a:t>
            </a:r>
            <a:r>
              <a:rPr lang="lt-LT" sz="2400" dirty="0" err="1" smtClean="0"/>
              <a:t>School</a:t>
            </a:r>
            <a:r>
              <a:rPr lang="lt-LT" sz="2400" dirty="0" smtClean="0"/>
              <a:t> </a:t>
            </a:r>
            <a:r>
              <a:rPr lang="lt-LT" sz="2400" dirty="0" err="1" smtClean="0"/>
              <a:t>Level</a:t>
            </a:r>
            <a:r>
              <a:rPr lang="lt-LT" sz="2400" dirty="0" smtClean="0"/>
              <a:t> </a:t>
            </a:r>
            <a:r>
              <a:rPr lang="lt-LT" sz="2400" dirty="0" err="1" smtClean="0"/>
              <a:t>is</a:t>
            </a:r>
            <a:r>
              <a:rPr lang="lt-LT" sz="2400" dirty="0" smtClean="0"/>
              <a:t> ten-</a:t>
            </a:r>
            <a:r>
              <a:rPr lang="lt-LT" sz="2400" dirty="0" err="1" smtClean="0"/>
              <a:t>point</a:t>
            </a:r>
            <a:r>
              <a:rPr lang="lt-LT" sz="2400" dirty="0" smtClean="0"/>
              <a:t> </a:t>
            </a:r>
            <a:r>
              <a:rPr lang="lt-LT" sz="2400" dirty="0" err="1" smtClean="0"/>
              <a:t>scale</a:t>
            </a:r>
            <a:endParaRPr lang="lt-LT" sz="2400" dirty="0"/>
          </a:p>
        </p:txBody>
      </p:sp>
      <p:graphicFrame>
        <p:nvGraphicFramePr>
          <p:cNvPr id="6" name="Lentelė 5"/>
          <p:cNvGraphicFramePr>
            <a:graphicFrameLocks noGrp="1"/>
          </p:cNvGraphicFramePr>
          <p:nvPr/>
        </p:nvGraphicFramePr>
        <p:xfrm>
          <a:off x="785786" y="1857364"/>
          <a:ext cx="7643866" cy="463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503"/>
                <a:gridCol w="1132141"/>
                <a:gridCol w="4929222"/>
              </a:tblGrid>
              <a:tr h="594316">
                <a:tc>
                  <a:txBody>
                    <a:bodyPr/>
                    <a:lstStyle/>
                    <a:p>
                      <a:r>
                        <a:rPr lang="lt-LT" dirty="0" err="1" smtClean="0"/>
                        <a:t>Result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err="1" smtClean="0"/>
                        <a:t>Grade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err="1" smtClean="0"/>
                        <a:t>Description</a:t>
                      </a:r>
                      <a:endParaRPr lang="lt-LT" dirty="0"/>
                    </a:p>
                  </a:txBody>
                  <a:tcPr/>
                </a:tc>
              </a:tr>
              <a:tr h="376646">
                <a:tc rowSpan="7">
                  <a:txBody>
                    <a:bodyPr/>
                    <a:lstStyle/>
                    <a:p>
                      <a:r>
                        <a:rPr lang="lt-LT" dirty="0" err="1" smtClean="0"/>
                        <a:t>Pass</a:t>
                      </a:r>
                      <a:endParaRPr lang="lt-LT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dirty="0" smtClean="0"/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excellent</a:t>
                      </a:r>
                      <a:endParaRPr lang="lt-LT" dirty="0"/>
                    </a:p>
                  </a:txBody>
                  <a:tcPr/>
                </a:tc>
              </a:tr>
              <a:tr h="37664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9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endParaRPr lang="lt-LT" dirty="0"/>
                    </a:p>
                  </a:txBody>
                  <a:tcPr/>
                </a:tc>
              </a:tr>
              <a:tr h="37664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endParaRPr lang="lt-LT" dirty="0"/>
                    </a:p>
                  </a:txBody>
                  <a:tcPr/>
                </a:tc>
              </a:tr>
              <a:tr h="37664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7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enough</a:t>
                      </a:r>
                      <a:endParaRPr lang="lt-LT" dirty="0"/>
                    </a:p>
                  </a:txBody>
                  <a:tcPr/>
                </a:tc>
              </a:tr>
              <a:tr h="37664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satisfactory</a:t>
                      </a:r>
                      <a:endParaRPr lang="lt-LT" dirty="0"/>
                    </a:p>
                  </a:txBody>
                  <a:tcPr/>
                </a:tc>
              </a:tr>
              <a:tr h="376646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satisfactory</a:t>
                      </a: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enough</a:t>
                      </a:r>
                      <a:endParaRPr lang="lt-LT" dirty="0"/>
                    </a:p>
                  </a:txBody>
                  <a:tcPr/>
                </a:tc>
              </a:tr>
              <a:tr h="376646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weak</a:t>
                      </a:r>
                      <a:endParaRPr lang="lt-LT" dirty="0"/>
                    </a:p>
                  </a:txBody>
                  <a:tcPr/>
                </a:tc>
              </a:tr>
              <a:tr h="376646">
                <a:tc rowSpan="3">
                  <a:txBody>
                    <a:bodyPr/>
                    <a:lstStyle/>
                    <a:p>
                      <a:r>
                        <a:rPr lang="lt-LT" dirty="0" err="1" smtClean="0"/>
                        <a:t>Fail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endParaRPr lang="lt-LT" dirty="0"/>
                    </a:p>
                  </a:txBody>
                  <a:tcPr/>
                </a:tc>
              </a:tr>
              <a:tr h="376646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</a:t>
                      </a: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  <a:endParaRPr lang="lt-LT" dirty="0"/>
                    </a:p>
                  </a:txBody>
                  <a:tcPr/>
                </a:tc>
              </a:tr>
              <a:tr h="650101"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nothing</a:t>
                      </a: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answered</a:t>
                      </a: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kumimoji="0" lang="lt-L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lt-LT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lt-LT" sz="3600" dirty="0" err="1" smtClean="0"/>
              <a:t>Examination:Progress</a:t>
            </a:r>
            <a:r>
              <a:rPr lang="lt-LT" sz="3600" dirty="0" smtClean="0"/>
              <a:t> </a:t>
            </a:r>
            <a:r>
              <a:rPr lang="lt-LT" sz="3600" dirty="0" err="1" smtClean="0"/>
              <a:t>Tests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071546"/>
            <a:ext cx="7467600" cy="5054617"/>
          </a:xfrm>
        </p:spPr>
        <p:txBody>
          <a:bodyPr>
            <a:normAutofit fontScale="85000" lnSpcReduction="20000"/>
          </a:bodyPr>
          <a:lstStyle/>
          <a:p>
            <a:r>
              <a:rPr lang="lt-LT" dirty="0" err="1" smtClean="0"/>
              <a:t>Upon</a:t>
            </a:r>
            <a:r>
              <a:rPr lang="lt-LT" dirty="0" smtClean="0"/>
              <a:t> </a:t>
            </a:r>
            <a:r>
              <a:rPr lang="lt-LT" dirty="0" err="1" smtClean="0"/>
              <a:t>completion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programme</a:t>
            </a:r>
            <a:r>
              <a:rPr lang="lt-LT" dirty="0" smtClean="0"/>
              <a:t> </a:t>
            </a:r>
            <a:r>
              <a:rPr lang="lt-LT" dirty="0" err="1" smtClean="0"/>
              <a:t>pupils</a:t>
            </a:r>
            <a:r>
              <a:rPr lang="lt-LT" dirty="0" smtClean="0"/>
              <a:t> </a:t>
            </a:r>
            <a:r>
              <a:rPr lang="lt-LT" dirty="0" err="1" smtClean="0"/>
              <a:t>have</a:t>
            </a:r>
            <a:r>
              <a:rPr lang="lt-LT" dirty="0" smtClean="0"/>
              <a:t> to </a:t>
            </a:r>
            <a:r>
              <a:rPr lang="lt-LT" dirty="0" err="1" smtClean="0"/>
              <a:t>sit</a:t>
            </a:r>
            <a:r>
              <a:rPr lang="lt-LT" dirty="0" smtClean="0"/>
              <a:t> </a:t>
            </a:r>
            <a:r>
              <a:rPr lang="en-US" dirty="0" smtClean="0"/>
              <a:t>progress tests in the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, 6th </a:t>
            </a:r>
            <a:r>
              <a:rPr lang="en-US" dirty="0" smtClean="0"/>
              <a:t>and the 8th grade</a:t>
            </a:r>
            <a:br>
              <a:rPr lang="en-US" dirty="0" smtClean="0"/>
            </a:br>
            <a:endParaRPr lang="lt-LT" dirty="0" smtClean="0"/>
          </a:p>
          <a:p>
            <a:r>
              <a:rPr lang="lt-LT" dirty="0" smtClean="0"/>
              <a:t>F</a:t>
            </a:r>
            <a:r>
              <a:rPr lang="en-US" dirty="0" smtClean="0"/>
              <a:t>or the </a:t>
            </a:r>
            <a:r>
              <a:rPr lang="en-US" dirty="0" smtClean="0"/>
              <a:t>4</a:t>
            </a:r>
            <a:r>
              <a:rPr lang="en-US" baseline="30000" dirty="0" smtClean="0"/>
              <a:t>th an 6th</a:t>
            </a:r>
            <a:r>
              <a:rPr lang="lt-LT" dirty="0" smtClean="0"/>
              <a:t> </a:t>
            </a:r>
            <a:r>
              <a:rPr lang="lt-LT" dirty="0" err="1" smtClean="0"/>
              <a:t>grade</a:t>
            </a:r>
            <a:r>
              <a:rPr lang="en-US" dirty="0" smtClean="0"/>
              <a:t>r</a:t>
            </a:r>
            <a:r>
              <a:rPr lang="lt-LT" dirty="0" smtClean="0"/>
              <a:t>s</a:t>
            </a:r>
            <a:r>
              <a:rPr lang="en-US" dirty="0" smtClean="0"/>
              <a:t>  </a:t>
            </a:r>
            <a:r>
              <a:rPr lang="en-US" dirty="0" smtClean="0"/>
              <a:t>standardized </a:t>
            </a:r>
            <a:r>
              <a:rPr lang="lt-LT" dirty="0" smtClean="0"/>
              <a:t>M</a:t>
            </a:r>
            <a:r>
              <a:rPr lang="en-US" dirty="0" err="1" smtClean="0"/>
              <a:t>athematics</a:t>
            </a:r>
            <a:r>
              <a:rPr lang="en-US" dirty="0" smtClean="0"/>
              <a:t> and</a:t>
            </a:r>
            <a:r>
              <a:rPr lang="lt-LT" dirty="0" smtClean="0"/>
              <a:t> </a:t>
            </a:r>
            <a:r>
              <a:rPr lang="en-US" dirty="0" smtClean="0"/>
              <a:t> Lithuanian language tests 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en-US" dirty="0" smtClean="0"/>
              <a:t> 8th </a:t>
            </a:r>
            <a:r>
              <a:rPr lang="en-US" dirty="0" smtClean="0"/>
              <a:t>grader</a:t>
            </a:r>
            <a:r>
              <a:rPr lang="lt-LT" dirty="0" smtClean="0"/>
              <a:t>s </a:t>
            </a:r>
            <a:r>
              <a:rPr lang="lt-LT" dirty="0" err="1" smtClean="0"/>
              <a:t>standardized</a:t>
            </a:r>
            <a:r>
              <a:rPr lang="lt-LT" dirty="0" smtClean="0"/>
              <a:t> </a:t>
            </a:r>
            <a:r>
              <a:rPr lang="lt-LT" dirty="0" err="1" smtClean="0"/>
              <a:t>Mathematics</a:t>
            </a:r>
            <a:r>
              <a:rPr lang="lt-LT" dirty="0" smtClean="0"/>
              <a:t>, </a:t>
            </a:r>
            <a:r>
              <a:rPr lang="lt-LT" dirty="0" err="1" smtClean="0"/>
              <a:t>Lithuanian</a:t>
            </a:r>
            <a:r>
              <a:rPr lang="lt-LT" dirty="0" smtClean="0"/>
              <a:t> </a:t>
            </a:r>
            <a:r>
              <a:rPr lang="lt-LT" dirty="0" err="1" smtClean="0"/>
              <a:t>language</a:t>
            </a:r>
            <a:r>
              <a:rPr lang="lt-LT" dirty="0" smtClean="0"/>
              <a:t>, </a:t>
            </a:r>
            <a:r>
              <a:rPr lang="lt-LT" dirty="0" err="1" smtClean="0"/>
              <a:t>Social</a:t>
            </a:r>
            <a:r>
              <a:rPr lang="lt-LT" dirty="0" smtClean="0"/>
              <a:t> </a:t>
            </a:r>
            <a:r>
              <a:rPr lang="lt-LT" dirty="0" err="1" smtClean="0"/>
              <a:t>Science</a:t>
            </a:r>
            <a:r>
              <a:rPr lang="lt-LT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lt-LT" dirty="0" smtClean="0"/>
              <a:t>( </a:t>
            </a:r>
            <a:r>
              <a:rPr lang="lt-LT" dirty="0" err="1" smtClean="0"/>
              <a:t>Geography</a:t>
            </a:r>
            <a:r>
              <a:rPr lang="lt-LT" dirty="0" smtClean="0"/>
              <a:t>, </a:t>
            </a:r>
            <a:r>
              <a:rPr lang="lt-LT" dirty="0" err="1" smtClean="0"/>
              <a:t>Biology</a:t>
            </a:r>
            <a:r>
              <a:rPr lang="lt-LT" dirty="0" smtClean="0"/>
              <a:t>)</a:t>
            </a:r>
            <a:r>
              <a:rPr lang="en-US" dirty="0" smtClean="0"/>
              <a:t> and </a:t>
            </a:r>
            <a:r>
              <a:rPr lang="lt-LT" dirty="0" smtClean="0"/>
              <a:t>H</a:t>
            </a:r>
            <a:r>
              <a:rPr lang="en-US" dirty="0" err="1" smtClean="0"/>
              <a:t>istory</a:t>
            </a:r>
            <a:r>
              <a:rPr lang="en-US" dirty="0" smtClean="0"/>
              <a:t> tests </a:t>
            </a:r>
            <a:endParaRPr lang="lt-LT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lt-LT" dirty="0" smtClean="0"/>
              <a:t>4th </a:t>
            </a:r>
            <a:r>
              <a:rPr lang="lt-LT" dirty="0" err="1" smtClean="0"/>
              <a:t>and</a:t>
            </a:r>
            <a:r>
              <a:rPr lang="lt-LT" dirty="0" smtClean="0"/>
              <a:t> 8th </a:t>
            </a:r>
            <a:r>
              <a:rPr lang="lt-LT" dirty="0" err="1" smtClean="0"/>
              <a:t>grades</a:t>
            </a:r>
            <a:r>
              <a:rPr lang="lt-LT" dirty="0" smtClean="0"/>
              <a:t> </a:t>
            </a:r>
            <a:r>
              <a:rPr lang="lt-LT" dirty="0" err="1" smtClean="0"/>
              <a:t>receive</a:t>
            </a:r>
            <a:r>
              <a:rPr lang="lt-LT" dirty="0" smtClean="0"/>
              <a:t>  </a:t>
            </a:r>
            <a:r>
              <a:rPr lang="lt-LT" dirty="0" err="1" smtClean="0"/>
              <a:t>certificates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completion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programme</a:t>
            </a:r>
            <a:endParaRPr lang="lt-L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err="1" smtClean="0"/>
              <a:t>After</a:t>
            </a:r>
            <a:r>
              <a:rPr lang="lt-LT" dirty="0" smtClean="0"/>
              <a:t> </a:t>
            </a:r>
            <a:r>
              <a:rPr lang="lt-LT" dirty="0" err="1" smtClean="0"/>
              <a:t>classes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pPr>
              <a:buNone/>
            </a:pPr>
            <a:r>
              <a:rPr lang="lt-LT" dirty="0" smtClean="0"/>
              <a:t> </a:t>
            </a:r>
            <a:r>
              <a:rPr lang="lt-LT" dirty="0" err="1" smtClean="0"/>
              <a:t>pupils</a:t>
            </a:r>
            <a:r>
              <a:rPr lang="lt-LT" dirty="0" smtClean="0"/>
              <a:t> </a:t>
            </a:r>
            <a:r>
              <a:rPr lang="lt-LT" dirty="0" err="1" smtClean="0"/>
              <a:t>can</a:t>
            </a:r>
            <a:r>
              <a:rPr lang="lt-LT" dirty="0" smtClean="0"/>
              <a:t> </a:t>
            </a:r>
            <a:r>
              <a:rPr lang="lt-LT" dirty="0" err="1" smtClean="0"/>
              <a:t>choose</a:t>
            </a:r>
            <a:r>
              <a:rPr lang="lt-LT" dirty="0" smtClean="0"/>
              <a:t> </a:t>
            </a:r>
            <a:r>
              <a:rPr lang="lt-LT" dirty="0" err="1" smtClean="0"/>
              <a:t>various</a:t>
            </a:r>
            <a:r>
              <a:rPr lang="lt-LT" dirty="0" smtClean="0"/>
              <a:t> </a:t>
            </a:r>
            <a:r>
              <a:rPr lang="lt-LT" dirty="0" err="1" smtClean="0"/>
              <a:t>leisure</a:t>
            </a:r>
            <a:r>
              <a:rPr lang="en-US" dirty="0" smtClean="0"/>
              <a:t>  </a:t>
            </a:r>
            <a:r>
              <a:rPr lang="lt-LT" dirty="0" err="1" smtClean="0"/>
              <a:t>activities</a:t>
            </a:r>
            <a:r>
              <a:rPr lang="lt-LT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lt-LT" dirty="0" err="1" smtClean="0"/>
              <a:t>provided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school</a:t>
            </a:r>
            <a:r>
              <a:rPr lang="en-US" dirty="0" smtClean="0"/>
              <a:t>s</a:t>
            </a:r>
            <a:r>
              <a:rPr lang="lt-LT" dirty="0" smtClean="0"/>
              <a:t> </a:t>
            </a:r>
            <a:r>
              <a:rPr lang="lt-LT" dirty="0" err="1" smtClean="0"/>
              <a:t>free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charge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lt-LT" dirty="0" smtClean="0"/>
              <a:t> </a:t>
            </a:r>
            <a:r>
              <a:rPr lang="lt-LT" dirty="0" err="1" smtClean="0"/>
              <a:t>majority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en-US" dirty="0" smtClean="0"/>
              <a:t>our pupils</a:t>
            </a:r>
            <a:r>
              <a:rPr lang="lt-LT" dirty="0" smtClean="0"/>
              <a:t> </a:t>
            </a:r>
            <a:r>
              <a:rPr lang="lt-LT" dirty="0" err="1" smtClean="0"/>
              <a:t>attend</a:t>
            </a:r>
            <a:r>
              <a:rPr lang="lt-LT" dirty="0" smtClean="0"/>
              <a:t> </a:t>
            </a:r>
            <a:r>
              <a:rPr lang="lt-LT" dirty="0" err="1" smtClean="0"/>
              <a:t>separate</a:t>
            </a:r>
            <a:r>
              <a:rPr lang="lt-LT" dirty="0" smtClean="0"/>
              <a:t> </a:t>
            </a:r>
            <a:r>
              <a:rPr lang="lt-LT" dirty="0" err="1" smtClean="0"/>
              <a:t>sports</a:t>
            </a:r>
            <a:r>
              <a:rPr lang="lt-LT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lt-LT" dirty="0" err="1" smtClean="0"/>
              <a:t>music</a:t>
            </a:r>
            <a:r>
              <a:rPr lang="lt-LT" dirty="0" smtClean="0"/>
              <a:t>, art </a:t>
            </a:r>
            <a:r>
              <a:rPr lang="lt-LT" dirty="0" err="1" smtClean="0"/>
              <a:t>schools</a:t>
            </a:r>
            <a:r>
              <a:rPr lang="lt-LT" dirty="0" smtClean="0"/>
              <a:t>, </a:t>
            </a:r>
            <a:r>
              <a:rPr lang="lt-LT" dirty="0" err="1" smtClean="0"/>
              <a:t>choreography</a:t>
            </a:r>
            <a:r>
              <a:rPr lang="lt-LT" dirty="0" smtClean="0"/>
              <a:t>  </a:t>
            </a:r>
            <a:r>
              <a:rPr lang="lt-LT" dirty="0" err="1" smtClean="0"/>
              <a:t>or</a:t>
            </a:r>
            <a:r>
              <a:rPr lang="lt-LT" dirty="0" smtClean="0"/>
              <a:t> </a:t>
            </a:r>
            <a:r>
              <a:rPr lang="lt-LT" dirty="0" err="1" smtClean="0"/>
              <a:t>children’s</a:t>
            </a:r>
            <a:r>
              <a:rPr lang="lt-LT" dirty="0" smtClean="0"/>
              <a:t> </a:t>
            </a:r>
            <a:r>
              <a:rPr lang="lt-LT" dirty="0" err="1" smtClean="0"/>
              <a:t>clubs</a:t>
            </a:r>
            <a:r>
              <a:rPr lang="lt-LT" dirty="0" smtClean="0"/>
              <a:t>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škas">
  <a:themeElements>
    <a:clrScheme name="Techniškas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škas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ška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517</TotalTime>
  <Words>524</Words>
  <Application>Microsoft Office PowerPoint</Application>
  <PresentationFormat>Demonstracija ekrane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Techniškas</vt:lpstr>
      <vt:lpstr>STRUCTURE  OF  EDUCATION  SYSTEM  IN LITHUANIA</vt:lpstr>
      <vt:lpstr>General Secondary School</vt:lpstr>
      <vt:lpstr>Pre- primary education </vt:lpstr>
      <vt:lpstr>Primary education </vt:lpstr>
      <vt:lpstr>Basic education </vt:lpstr>
      <vt:lpstr>Basic education curriculum  Part  I (5-8 grades)</vt:lpstr>
      <vt:lpstr>Grading System in Lithuania</vt:lpstr>
      <vt:lpstr>Examination:Progress Tests</vt:lpstr>
      <vt:lpstr>After classes</vt:lpstr>
      <vt:lpstr>Schools in Gargždai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GARGŽDAI</dc:title>
  <dc:creator>Namai</dc:creator>
  <cp:lastModifiedBy>Namai</cp:lastModifiedBy>
  <cp:revision>54</cp:revision>
  <dcterms:created xsi:type="dcterms:W3CDTF">2016-10-22T16:30:00Z</dcterms:created>
  <dcterms:modified xsi:type="dcterms:W3CDTF">2017-05-21T17:08:46Z</dcterms:modified>
</cp:coreProperties>
</file>